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56" r:id="rId2"/>
  </p:sldIdLst>
  <p:sldSz cx="6858000" cy="12193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71" autoAdjust="0"/>
    <p:restoredTop sz="94694"/>
  </p:normalViewPr>
  <p:slideViewPr>
    <p:cSldViewPr snapToGrid="0">
      <p:cViewPr varScale="1">
        <p:scale>
          <a:sx n="68" d="100"/>
          <a:sy n="68" d="100"/>
        </p:scale>
        <p:origin x="3736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79D7C2-E7DF-044F-809A-F37C6347B437}" type="datetimeFigureOut">
              <a:rPr lang="en-US" smtClean="0"/>
              <a:t>2/11/26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7F5DA5-8A40-9141-9BCE-CD1C3224B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8311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7F5DA5-8A40-9141-9BCE-CD1C3224BC5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00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572"/>
            <a:ext cx="5829300" cy="4245175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4457"/>
            <a:ext cx="5143500" cy="2943960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04FA2-AF60-4058-838C-BD0D4AC51E51}" type="datetimeFigureOut">
              <a:rPr lang="en-AU" smtClean="0"/>
              <a:t>11/2/2026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3FD2B-14AE-440C-A13A-05F159A99AA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68134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04FA2-AF60-4058-838C-BD0D4AC51E51}" type="datetimeFigureOut">
              <a:rPr lang="en-AU" smtClean="0"/>
              <a:t>11/2/2026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3FD2B-14AE-440C-A13A-05F159A99AA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51486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96"/>
            <a:ext cx="1478756" cy="10333502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96"/>
            <a:ext cx="4350544" cy="10333502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04FA2-AF60-4058-838C-BD0D4AC51E51}" type="datetimeFigureOut">
              <a:rPr lang="en-AU" smtClean="0"/>
              <a:t>11/2/2026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3FD2B-14AE-440C-A13A-05F159A99AA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68903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04FA2-AF60-4058-838C-BD0D4AC51E51}" type="datetimeFigureOut">
              <a:rPr lang="en-AU" smtClean="0"/>
              <a:t>11/2/2026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3FD2B-14AE-440C-A13A-05F159A99AA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72407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933"/>
            <a:ext cx="5915025" cy="507219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60111"/>
            <a:ext cx="5915025" cy="266734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04FA2-AF60-4058-838C-BD0D4AC51E51}" type="datetimeFigureOut">
              <a:rPr lang="en-AU" smtClean="0"/>
              <a:t>11/2/2026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3FD2B-14AE-440C-A13A-05F159A99AA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38085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978"/>
            <a:ext cx="2914650" cy="773672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978"/>
            <a:ext cx="2914650" cy="773672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04FA2-AF60-4058-838C-BD0D4AC51E51}" type="datetimeFigureOut">
              <a:rPr lang="en-AU" smtClean="0"/>
              <a:t>11/2/2026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3FD2B-14AE-440C-A13A-05F159A99AA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45789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99"/>
            <a:ext cx="5915025" cy="23568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9124"/>
            <a:ext cx="2901255" cy="146492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4047"/>
            <a:ext cx="2901255" cy="655123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9124"/>
            <a:ext cx="2915543" cy="146492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4047"/>
            <a:ext cx="2915543" cy="655123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04FA2-AF60-4058-838C-BD0D4AC51E51}" type="datetimeFigureOut">
              <a:rPr lang="en-AU" smtClean="0"/>
              <a:t>11/2/2026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3FD2B-14AE-440C-A13A-05F159A99AA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9833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04FA2-AF60-4058-838C-BD0D4AC51E51}" type="datetimeFigureOut">
              <a:rPr lang="en-AU" smtClean="0"/>
              <a:t>11/2/2026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3FD2B-14AE-440C-A13A-05F159A99AA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59292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04FA2-AF60-4058-838C-BD0D4AC51E51}" type="datetimeFigureOut">
              <a:rPr lang="en-AU" smtClean="0"/>
              <a:t>11/2/2026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3FD2B-14AE-440C-A13A-05F159A99AA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7365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906"/>
            <a:ext cx="2211884" cy="28451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653"/>
            <a:ext cx="3471863" cy="866535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8076"/>
            <a:ext cx="2211884" cy="6777039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04FA2-AF60-4058-838C-BD0D4AC51E51}" type="datetimeFigureOut">
              <a:rPr lang="en-AU" smtClean="0"/>
              <a:t>11/2/2026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3FD2B-14AE-440C-A13A-05F159A99AA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7277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906"/>
            <a:ext cx="2211884" cy="28451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653"/>
            <a:ext cx="3471863" cy="866535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8076"/>
            <a:ext cx="2211884" cy="6777039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04FA2-AF60-4058-838C-BD0D4AC51E51}" type="datetimeFigureOut">
              <a:rPr lang="en-AU" smtClean="0"/>
              <a:t>11/2/2026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3FD2B-14AE-440C-A13A-05F159A99AA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1774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99"/>
            <a:ext cx="5915025" cy="23568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978"/>
            <a:ext cx="5915025" cy="7736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11301652"/>
            <a:ext cx="1543050" cy="6491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C04FA2-AF60-4058-838C-BD0D4AC51E51}" type="datetimeFigureOut">
              <a:rPr lang="en-AU" smtClean="0"/>
              <a:t>11/2/2026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1652"/>
            <a:ext cx="2314575" cy="6491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1652"/>
            <a:ext cx="1543050" cy="6491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03FD2B-14AE-440C-A13A-05F159A99AA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31994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AE7E5C-3AED-5F13-F504-CC41660FDB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6699" y="314282"/>
            <a:ext cx="6316979" cy="913251"/>
          </a:xfrm>
        </p:spPr>
        <p:txBody>
          <a:bodyPr anchor="t">
            <a:noAutofit/>
          </a:bodyPr>
          <a:lstStyle/>
          <a:p>
            <a:r>
              <a:rPr lang="en-AU" sz="6000" b="1" dirty="0"/>
              <a:t>Your Poster Title</a:t>
            </a:r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C3FDA60F-C4EB-E55C-99C4-0E826DA574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6700" y="1419792"/>
            <a:ext cx="6316979" cy="9178935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endParaRPr lang="en-AU" sz="3200" dirty="0"/>
          </a:p>
          <a:p>
            <a:endParaRPr lang="en-AU" sz="3200" dirty="0"/>
          </a:p>
          <a:p>
            <a:endParaRPr lang="en-AU" sz="3200" dirty="0"/>
          </a:p>
          <a:p>
            <a:endParaRPr lang="en-AU" sz="3200" dirty="0"/>
          </a:p>
          <a:p>
            <a:endParaRPr lang="en-AU" sz="3200" dirty="0"/>
          </a:p>
          <a:p>
            <a:endParaRPr lang="en-AU" sz="3200" dirty="0"/>
          </a:p>
          <a:p>
            <a:endParaRPr lang="en-AU" sz="3200" dirty="0"/>
          </a:p>
          <a:p>
            <a:r>
              <a:rPr lang="en-AU" sz="3200" b="1" dirty="0"/>
              <a:t>Your Poster Information Here. </a:t>
            </a:r>
            <a:br>
              <a:rPr lang="en-AU" sz="3200" b="1" dirty="0"/>
            </a:br>
            <a:br>
              <a:rPr lang="en-AU" sz="3200" b="1" dirty="0"/>
            </a:br>
            <a:r>
              <a:rPr lang="en-AU" sz="3200" dirty="0"/>
              <a:t>You can use text and images. You can remove the grey background once you have completed your poster. This is just for a reference.  </a:t>
            </a:r>
            <a:endParaRPr lang="en-US" sz="3200" dirty="0"/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173CA38D-BFB7-1E08-49DD-0D0E31E500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1833" y="10929962"/>
            <a:ext cx="1991845" cy="679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A blue text on a white background&#10;&#10;Description automatically generated">
            <a:extLst>
              <a:ext uri="{FF2B5EF4-FFF2-40B4-BE49-F238E27FC236}">
                <a16:creationId xmlns:a16="http://schemas.microsoft.com/office/drawing/2014/main" id="{504EBEB7-9F48-C00A-63C4-D12B6132CF22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6877" y="16413422"/>
            <a:ext cx="448816" cy="231259"/>
          </a:xfrm>
          <a:prstGeom prst="rect">
            <a:avLst/>
          </a:prstGeom>
        </p:spPr>
      </p:pic>
      <p:pic>
        <p:nvPicPr>
          <p:cNvPr id="1030" name="Picture 6" descr="Our events - Optometry Australia">
            <a:extLst>
              <a:ext uri="{FF2B5EF4-FFF2-40B4-BE49-F238E27FC236}">
                <a16:creationId xmlns:a16="http://schemas.microsoft.com/office/drawing/2014/main" id="{ECD266DF-3B1F-2C65-386A-F9661A1A7B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1" y="10598727"/>
            <a:ext cx="1342095" cy="1342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95093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40</TotalTime>
  <Words>38</Words>
  <Application>Microsoft Macintosh PowerPoint</Application>
  <PresentationFormat>Custom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Office 2013 - 2022 Theme</vt:lpstr>
      <vt:lpstr>Your Poster Title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Jude Martindale</dc:creator>
  <cp:lastModifiedBy>Elise Fletcher</cp:lastModifiedBy>
  <cp:revision>9</cp:revision>
  <dcterms:created xsi:type="dcterms:W3CDTF">2024-12-11T02:26:19Z</dcterms:created>
  <dcterms:modified xsi:type="dcterms:W3CDTF">2026-02-11T03:23:42Z</dcterms:modified>
</cp:coreProperties>
</file>