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</p:sldIdLst>
  <p:sldSz cx="23874413" cy="112141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DCF9"/>
    <a:srgbClr val="E9F0FB"/>
    <a:srgbClr val="6D9AEC"/>
    <a:srgbClr val="4F85E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47DBCE-9E6E-46CA-A51A-F5814731B05A}" v="65" dt="2026-08-10T00:04:03.6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88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dison Healey" userId="2ccdc490-c6e7-43e5-90b4-61a205307cd2" providerId="ADAL" clId="{0AC743DF-44FC-41F4-8A02-624952F1EAB1}"/>
    <pc:docChg chg="undo custSel modSld">
      <pc:chgData name="Maddison Healey" userId="2ccdc490-c6e7-43e5-90b4-61a205307cd2" providerId="ADAL" clId="{0AC743DF-44FC-41F4-8A02-624952F1EAB1}" dt="2026-08-10T00:04:03.678" v="695" actId="14826"/>
      <pc:docMkLst>
        <pc:docMk/>
      </pc:docMkLst>
      <pc:sldChg chg="addSp delSp modSp mod">
        <pc:chgData name="Maddison Healey" userId="2ccdc490-c6e7-43e5-90b4-61a205307cd2" providerId="ADAL" clId="{0AC743DF-44FC-41F4-8A02-624952F1EAB1}" dt="2026-08-10T00:04:03.678" v="695" actId="14826"/>
        <pc:sldMkLst>
          <pc:docMk/>
          <pc:sldMk cId="3567001150" sldId="256"/>
        </pc:sldMkLst>
        <pc:spChg chg="add del mod">
          <ac:chgData name="Maddison Healey" userId="2ccdc490-c6e7-43e5-90b4-61a205307cd2" providerId="ADAL" clId="{0AC743DF-44FC-41F4-8A02-624952F1EAB1}" dt="2026-08-09T23:38:16.722" v="547" actId="478"/>
          <ac:spMkLst>
            <pc:docMk/>
            <pc:sldMk cId="3567001150" sldId="256"/>
            <ac:spMk id="7" creationId="{5A8B53BE-4570-39D9-0E76-79F604E8DE88}"/>
          </ac:spMkLst>
        </pc:spChg>
        <pc:picChg chg="add del mod">
          <ac:chgData name="Maddison Healey" userId="2ccdc490-c6e7-43e5-90b4-61a205307cd2" providerId="ADAL" clId="{0AC743DF-44FC-41F4-8A02-624952F1EAB1}" dt="2026-08-10T00:03:54.865" v="694" actId="478"/>
          <ac:picMkLst>
            <pc:docMk/>
            <pc:sldMk cId="3567001150" sldId="256"/>
            <ac:picMk id="4" creationId="{9E624655-58D9-0521-40D8-E2A8E22090B3}"/>
          </ac:picMkLst>
        </pc:picChg>
        <pc:picChg chg="add del mod">
          <ac:chgData name="Maddison Healey" userId="2ccdc490-c6e7-43e5-90b4-61a205307cd2" providerId="ADAL" clId="{0AC743DF-44FC-41F4-8A02-624952F1EAB1}" dt="2026-08-09T23:44:42.807" v="648" actId="931"/>
          <ac:picMkLst>
            <pc:docMk/>
            <pc:sldMk cId="3567001150" sldId="256"/>
            <ac:picMk id="9" creationId="{6B6997AD-D8BB-B815-E3BE-4406FDDA5226}"/>
          </ac:picMkLst>
        </pc:picChg>
        <pc:picChg chg="add del mod">
          <ac:chgData name="Maddison Healey" userId="2ccdc490-c6e7-43e5-90b4-61a205307cd2" providerId="ADAL" clId="{0AC743DF-44FC-41F4-8A02-624952F1EAB1}" dt="2026-08-09T23:44:42.505" v="647" actId="931"/>
          <ac:picMkLst>
            <pc:docMk/>
            <pc:sldMk cId="3567001150" sldId="256"/>
            <ac:picMk id="11" creationId="{B1014BC6-C216-99CA-2256-488E820A77EB}"/>
          </ac:picMkLst>
        </pc:picChg>
        <pc:picChg chg="add del mod">
          <ac:chgData name="Maddison Healey" userId="2ccdc490-c6e7-43e5-90b4-61a205307cd2" providerId="ADAL" clId="{0AC743DF-44FC-41F4-8A02-624952F1EAB1}" dt="2026-08-09T23:44:42.024" v="646" actId="931"/>
          <ac:picMkLst>
            <pc:docMk/>
            <pc:sldMk cId="3567001150" sldId="256"/>
            <ac:picMk id="13" creationId="{D13C2C74-A99A-728E-0231-FFDC213998DC}"/>
          </ac:picMkLst>
        </pc:picChg>
        <pc:picChg chg="add del mod">
          <ac:chgData name="Maddison Healey" userId="2ccdc490-c6e7-43e5-90b4-61a205307cd2" providerId="ADAL" clId="{0AC743DF-44FC-41F4-8A02-624952F1EAB1}" dt="2026-08-09T23:44:41.468" v="645" actId="931"/>
          <ac:picMkLst>
            <pc:docMk/>
            <pc:sldMk cId="3567001150" sldId="256"/>
            <ac:picMk id="23" creationId="{DD698811-C5CF-F283-F5A6-B940A88204DA}"/>
          </ac:picMkLst>
        </pc:picChg>
        <pc:picChg chg="add del mod">
          <ac:chgData name="Maddison Healey" userId="2ccdc490-c6e7-43e5-90b4-61a205307cd2" providerId="ADAL" clId="{0AC743DF-44FC-41F4-8A02-624952F1EAB1}" dt="2026-08-10T00:00:22.397" v="665" actId="478"/>
          <ac:picMkLst>
            <pc:docMk/>
            <pc:sldMk cId="3567001150" sldId="256"/>
            <ac:picMk id="25" creationId="{AA32785E-B613-3F35-525B-4192D29B3DEB}"/>
          </ac:picMkLst>
        </pc:picChg>
        <pc:picChg chg="add del mod ord">
          <ac:chgData name="Maddison Healey" userId="2ccdc490-c6e7-43e5-90b4-61a205307cd2" providerId="ADAL" clId="{0AC743DF-44FC-41F4-8A02-624952F1EAB1}" dt="2026-08-10T00:04:03.678" v="695" actId="14826"/>
          <ac:picMkLst>
            <pc:docMk/>
            <pc:sldMk cId="3567001150" sldId="256"/>
            <ac:picMk id="27" creationId="{CD3B9A0D-7C76-B002-B429-7683C75C7B3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84302" y="1835271"/>
            <a:ext cx="17905810" cy="3904168"/>
          </a:xfrm>
        </p:spPr>
        <p:txBody>
          <a:bodyPr anchor="b"/>
          <a:lstStyle>
            <a:lvl1pPr algn="ctr">
              <a:defRPr sz="981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84302" y="5889999"/>
            <a:ext cx="17905810" cy="2707477"/>
          </a:xfrm>
        </p:spPr>
        <p:txBody>
          <a:bodyPr/>
          <a:lstStyle>
            <a:lvl1pPr marL="0" indent="0" algn="ctr">
              <a:buNone/>
              <a:defRPr sz="3924"/>
            </a:lvl1pPr>
            <a:lvl2pPr marL="747613" indent="0" algn="ctr">
              <a:buNone/>
              <a:defRPr sz="3270"/>
            </a:lvl2pPr>
            <a:lvl3pPr marL="1495227" indent="0" algn="ctr">
              <a:buNone/>
              <a:defRPr sz="2943"/>
            </a:lvl3pPr>
            <a:lvl4pPr marL="2242840" indent="0" algn="ctr">
              <a:buNone/>
              <a:defRPr sz="2616"/>
            </a:lvl4pPr>
            <a:lvl5pPr marL="2990454" indent="0" algn="ctr">
              <a:buNone/>
              <a:defRPr sz="2616"/>
            </a:lvl5pPr>
            <a:lvl6pPr marL="3738067" indent="0" algn="ctr">
              <a:buNone/>
              <a:defRPr sz="2616"/>
            </a:lvl6pPr>
            <a:lvl7pPr marL="4485681" indent="0" algn="ctr">
              <a:buNone/>
              <a:defRPr sz="2616"/>
            </a:lvl7pPr>
            <a:lvl8pPr marL="5233294" indent="0" algn="ctr">
              <a:buNone/>
              <a:defRPr sz="2616"/>
            </a:lvl8pPr>
            <a:lvl9pPr marL="5980908" indent="0" algn="ctr">
              <a:buNone/>
              <a:defRPr sz="2616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7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56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085127" y="597047"/>
            <a:ext cx="5147920" cy="950343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1366" y="597047"/>
            <a:ext cx="15145331" cy="950343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78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8931" y="2795739"/>
            <a:ext cx="20591681" cy="4664753"/>
          </a:xfrm>
        </p:spPr>
        <p:txBody>
          <a:bodyPr anchor="b"/>
          <a:lstStyle>
            <a:lvl1pPr>
              <a:defRPr sz="981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8931" y="7504623"/>
            <a:ext cx="20591681" cy="2453084"/>
          </a:xfrm>
        </p:spPr>
        <p:txBody>
          <a:bodyPr/>
          <a:lstStyle>
            <a:lvl1pPr marL="0" indent="0">
              <a:buNone/>
              <a:defRPr sz="3924">
                <a:solidFill>
                  <a:schemeClr val="tx1">
                    <a:tint val="82000"/>
                  </a:schemeClr>
                </a:solidFill>
              </a:defRPr>
            </a:lvl1pPr>
            <a:lvl2pPr marL="747613" indent="0">
              <a:buNone/>
              <a:defRPr sz="3270">
                <a:solidFill>
                  <a:schemeClr val="tx1">
                    <a:tint val="82000"/>
                  </a:schemeClr>
                </a:solidFill>
              </a:defRPr>
            </a:lvl2pPr>
            <a:lvl3pPr marL="1495227" indent="0">
              <a:buNone/>
              <a:defRPr sz="2943">
                <a:solidFill>
                  <a:schemeClr val="tx1">
                    <a:tint val="82000"/>
                  </a:schemeClr>
                </a:solidFill>
              </a:defRPr>
            </a:lvl3pPr>
            <a:lvl4pPr marL="2242840" indent="0">
              <a:buNone/>
              <a:defRPr sz="2616">
                <a:solidFill>
                  <a:schemeClr val="tx1">
                    <a:tint val="82000"/>
                  </a:schemeClr>
                </a:solidFill>
              </a:defRPr>
            </a:lvl4pPr>
            <a:lvl5pPr marL="2990454" indent="0">
              <a:buNone/>
              <a:defRPr sz="2616">
                <a:solidFill>
                  <a:schemeClr val="tx1">
                    <a:tint val="82000"/>
                  </a:schemeClr>
                </a:solidFill>
              </a:defRPr>
            </a:lvl5pPr>
            <a:lvl6pPr marL="3738067" indent="0">
              <a:buNone/>
              <a:defRPr sz="2616">
                <a:solidFill>
                  <a:schemeClr val="tx1">
                    <a:tint val="82000"/>
                  </a:schemeClr>
                </a:solidFill>
              </a:defRPr>
            </a:lvl6pPr>
            <a:lvl7pPr marL="4485681" indent="0">
              <a:buNone/>
              <a:defRPr sz="2616">
                <a:solidFill>
                  <a:schemeClr val="tx1">
                    <a:tint val="82000"/>
                  </a:schemeClr>
                </a:solidFill>
              </a:defRPr>
            </a:lvl7pPr>
            <a:lvl8pPr marL="5233294" indent="0">
              <a:buNone/>
              <a:defRPr sz="2616">
                <a:solidFill>
                  <a:schemeClr val="tx1">
                    <a:tint val="82000"/>
                  </a:schemeClr>
                </a:solidFill>
              </a:defRPr>
            </a:lvl8pPr>
            <a:lvl9pPr marL="5980908" indent="0">
              <a:buNone/>
              <a:defRPr sz="261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67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1366" y="2985235"/>
            <a:ext cx="10146626" cy="71152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86421" y="2985235"/>
            <a:ext cx="10146626" cy="71152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26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476" y="597048"/>
            <a:ext cx="20591681" cy="216754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4476" y="2749013"/>
            <a:ext cx="10099995" cy="1347249"/>
          </a:xfrm>
        </p:spPr>
        <p:txBody>
          <a:bodyPr anchor="b"/>
          <a:lstStyle>
            <a:lvl1pPr marL="0" indent="0">
              <a:buNone/>
              <a:defRPr sz="3924" b="1"/>
            </a:lvl1pPr>
            <a:lvl2pPr marL="747613" indent="0">
              <a:buNone/>
              <a:defRPr sz="3270" b="1"/>
            </a:lvl2pPr>
            <a:lvl3pPr marL="1495227" indent="0">
              <a:buNone/>
              <a:defRPr sz="2943" b="1"/>
            </a:lvl3pPr>
            <a:lvl4pPr marL="2242840" indent="0">
              <a:buNone/>
              <a:defRPr sz="2616" b="1"/>
            </a:lvl4pPr>
            <a:lvl5pPr marL="2990454" indent="0">
              <a:buNone/>
              <a:defRPr sz="2616" b="1"/>
            </a:lvl5pPr>
            <a:lvl6pPr marL="3738067" indent="0">
              <a:buNone/>
              <a:defRPr sz="2616" b="1"/>
            </a:lvl6pPr>
            <a:lvl7pPr marL="4485681" indent="0">
              <a:buNone/>
              <a:defRPr sz="2616" b="1"/>
            </a:lvl7pPr>
            <a:lvl8pPr marL="5233294" indent="0">
              <a:buNone/>
              <a:defRPr sz="2616" b="1"/>
            </a:lvl8pPr>
            <a:lvl9pPr marL="5980908" indent="0">
              <a:buNone/>
              <a:defRPr sz="261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4476" y="4096261"/>
            <a:ext cx="10099995" cy="60249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086422" y="2749013"/>
            <a:ext cx="10149735" cy="1347249"/>
          </a:xfrm>
        </p:spPr>
        <p:txBody>
          <a:bodyPr anchor="b"/>
          <a:lstStyle>
            <a:lvl1pPr marL="0" indent="0">
              <a:buNone/>
              <a:defRPr sz="3924" b="1"/>
            </a:lvl1pPr>
            <a:lvl2pPr marL="747613" indent="0">
              <a:buNone/>
              <a:defRPr sz="3270" b="1"/>
            </a:lvl2pPr>
            <a:lvl3pPr marL="1495227" indent="0">
              <a:buNone/>
              <a:defRPr sz="2943" b="1"/>
            </a:lvl3pPr>
            <a:lvl4pPr marL="2242840" indent="0">
              <a:buNone/>
              <a:defRPr sz="2616" b="1"/>
            </a:lvl4pPr>
            <a:lvl5pPr marL="2990454" indent="0">
              <a:buNone/>
              <a:defRPr sz="2616" b="1"/>
            </a:lvl5pPr>
            <a:lvl6pPr marL="3738067" indent="0">
              <a:buNone/>
              <a:defRPr sz="2616" b="1"/>
            </a:lvl6pPr>
            <a:lvl7pPr marL="4485681" indent="0">
              <a:buNone/>
              <a:defRPr sz="2616" b="1"/>
            </a:lvl7pPr>
            <a:lvl8pPr marL="5233294" indent="0">
              <a:buNone/>
              <a:defRPr sz="2616" b="1"/>
            </a:lvl8pPr>
            <a:lvl9pPr marL="5980908" indent="0">
              <a:buNone/>
              <a:defRPr sz="261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086422" y="4096261"/>
            <a:ext cx="10149735" cy="60249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8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40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23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476" y="747607"/>
            <a:ext cx="7700119" cy="2616623"/>
          </a:xfrm>
        </p:spPr>
        <p:txBody>
          <a:bodyPr anchor="b"/>
          <a:lstStyle>
            <a:lvl1pPr>
              <a:defRPr sz="523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49735" y="1614624"/>
            <a:ext cx="12086422" cy="7969279"/>
          </a:xfrm>
        </p:spPr>
        <p:txBody>
          <a:bodyPr/>
          <a:lstStyle>
            <a:lvl1pPr>
              <a:defRPr sz="5233"/>
            </a:lvl1pPr>
            <a:lvl2pPr>
              <a:defRPr sz="4579"/>
            </a:lvl2pPr>
            <a:lvl3pPr>
              <a:defRPr sz="3924"/>
            </a:lvl3pPr>
            <a:lvl4pPr>
              <a:defRPr sz="3270"/>
            </a:lvl4pPr>
            <a:lvl5pPr>
              <a:defRPr sz="3270"/>
            </a:lvl5pPr>
            <a:lvl6pPr>
              <a:defRPr sz="3270"/>
            </a:lvl6pPr>
            <a:lvl7pPr>
              <a:defRPr sz="3270"/>
            </a:lvl7pPr>
            <a:lvl8pPr>
              <a:defRPr sz="3270"/>
            </a:lvl8pPr>
            <a:lvl9pPr>
              <a:defRPr sz="327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4476" y="3364230"/>
            <a:ext cx="7700119" cy="6232652"/>
          </a:xfrm>
        </p:spPr>
        <p:txBody>
          <a:bodyPr/>
          <a:lstStyle>
            <a:lvl1pPr marL="0" indent="0">
              <a:buNone/>
              <a:defRPr sz="2616"/>
            </a:lvl1pPr>
            <a:lvl2pPr marL="747613" indent="0">
              <a:buNone/>
              <a:defRPr sz="2289"/>
            </a:lvl2pPr>
            <a:lvl3pPr marL="1495227" indent="0">
              <a:buNone/>
              <a:defRPr sz="1962"/>
            </a:lvl3pPr>
            <a:lvl4pPr marL="2242840" indent="0">
              <a:buNone/>
              <a:defRPr sz="1635"/>
            </a:lvl4pPr>
            <a:lvl5pPr marL="2990454" indent="0">
              <a:buNone/>
              <a:defRPr sz="1635"/>
            </a:lvl5pPr>
            <a:lvl6pPr marL="3738067" indent="0">
              <a:buNone/>
              <a:defRPr sz="1635"/>
            </a:lvl6pPr>
            <a:lvl7pPr marL="4485681" indent="0">
              <a:buNone/>
              <a:defRPr sz="1635"/>
            </a:lvl7pPr>
            <a:lvl8pPr marL="5233294" indent="0">
              <a:buNone/>
              <a:defRPr sz="1635"/>
            </a:lvl8pPr>
            <a:lvl9pPr marL="5980908" indent="0">
              <a:buNone/>
              <a:defRPr sz="163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69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476" y="747607"/>
            <a:ext cx="7700119" cy="2616623"/>
          </a:xfrm>
        </p:spPr>
        <p:txBody>
          <a:bodyPr anchor="b"/>
          <a:lstStyle>
            <a:lvl1pPr>
              <a:defRPr sz="523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49735" y="1614624"/>
            <a:ext cx="12086422" cy="7969279"/>
          </a:xfrm>
        </p:spPr>
        <p:txBody>
          <a:bodyPr anchor="t"/>
          <a:lstStyle>
            <a:lvl1pPr marL="0" indent="0">
              <a:buNone/>
              <a:defRPr sz="5233"/>
            </a:lvl1pPr>
            <a:lvl2pPr marL="747613" indent="0">
              <a:buNone/>
              <a:defRPr sz="4579"/>
            </a:lvl2pPr>
            <a:lvl3pPr marL="1495227" indent="0">
              <a:buNone/>
              <a:defRPr sz="3924"/>
            </a:lvl3pPr>
            <a:lvl4pPr marL="2242840" indent="0">
              <a:buNone/>
              <a:defRPr sz="3270"/>
            </a:lvl4pPr>
            <a:lvl5pPr marL="2990454" indent="0">
              <a:buNone/>
              <a:defRPr sz="3270"/>
            </a:lvl5pPr>
            <a:lvl6pPr marL="3738067" indent="0">
              <a:buNone/>
              <a:defRPr sz="3270"/>
            </a:lvl6pPr>
            <a:lvl7pPr marL="4485681" indent="0">
              <a:buNone/>
              <a:defRPr sz="3270"/>
            </a:lvl7pPr>
            <a:lvl8pPr marL="5233294" indent="0">
              <a:buNone/>
              <a:defRPr sz="3270"/>
            </a:lvl8pPr>
            <a:lvl9pPr marL="5980908" indent="0">
              <a:buNone/>
              <a:defRPr sz="327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4476" y="3364230"/>
            <a:ext cx="7700119" cy="6232652"/>
          </a:xfrm>
        </p:spPr>
        <p:txBody>
          <a:bodyPr/>
          <a:lstStyle>
            <a:lvl1pPr marL="0" indent="0">
              <a:buNone/>
              <a:defRPr sz="2616"/>
            </a:lvl1pPr>
            <a:lvl2pPr marL="747613" indent="0">
              <a:buNone/>
              <a:defRPr sz="2289"/>
            </a:lvl2pPr>
            <a:lvl3pPr marL="1495227" indent="0">
              <a:buNone/>
              <a:defRPr sz="1962"/>
            </a:lvl3pPr>
            <a:lvl4pPr marL="2242840" indent="0">
              <a:buNone/>
              <a:defRPr sz="1635"/>
            </a:lvl4pPr>
            <a:lvl5pPr marL="2990454" indent="0">
              <a:buNone/>
              <a:defRPr sz="1635"/>
            </a:lvl5pPr>
            <a:lvl6pPr marL="3738067" indent="0">
              <a:buNone/>
              <a:defRPr sz="1635"/>
            </a:lvl6pPr>
            <a:lvl7pPr marL="4485681" indent="0">
              <a:buNone/>
              <a:defRPr sz="1635"/>
            </a:lvl7pPr>
            <a:lvl8pPr marL="5233294" indent="0">
              <a:buNone/>
              <a:defRPr sz="1635"/>
            </a:lvl8pPr>
            <a:lvl9pPr marL="5980908" indent="0">
              <a:buNone/>
              <a:defRPr sz="163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85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1366" y="597048"/>
            <a:ext cx="20591681" cy="2167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1366" y="2985235"/>
            <a:ext cx="20591681" cy="7115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1366" y="10393810"/>
            <a:ext cx="5371743" cy="5970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6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AB70BF-323E-FB41-9147-259CE17A82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08400" y="10393810"/>
            <a:ext cx="8057614" cy="5970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6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861304" y="10393810"/>
            <a:ext cx="5371743" cy="5970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6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EA7E1C-246A-0544-A240-0E665C249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85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95227" rtl="0" eaLnBrk="1" latinLnBrk="0" hangingPunct="1">
        <a:lnSpc>
          <a:spcPct val="90000"/>
        </a:lnSpc>
        <a:spcBef>
          <a:spcPct val="0"/>
        </a:spcBef>
        <a:buNone/>
        <a:defRPr sz="71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807" indent="-373807" algn="l" defTabSz="1495227" rtl="0" eaLnBrk="1" latinLnBrk="0" hangingPunct="1">
        <a:lnSpc>
          <a:spcPct val="90000"/>
        </a:lnSpc>
        <a:spcBef>
          <a:spcPts val="1635"/>
        </a:spcBef>
        <a:buFont typeface="Arial" panose="020B0604020202020204" pitchFamily="34" charset="0"/>
        <a:buChar char="•"/>
        <a:defRPr sz="4579" kern="1200">
          <a:solidFill>
            <a:schemeClr val="tx1"/>
          </a:solidFill>
          <a:latin typeface="+mn-lt"/>
          <a:ea typeface="+mn-ea"/>
          <a:cs typeface="+mn-cs"/>
        </a:defRPr>
      </a:lvl1pPr>
      <a:lvl2pPr marL="1121420" indent="-373807" algn="l" defTabSz="1495227" rtl="0" eaLnBrk="1" latinLnBrk="0" hangingPunct="1">
        <a:lnSpc>
          <a:spcPct val="90000"/>
        </a:lnSpc>
        <a:spcBef>
          <a:spcPts val="818"/>
        </a:spcBef>
        <a:buFont typeface="Arial" panose="020B0604020202020204" pitchFamily="34" charset="0"/>
        <a:buChar char="•"/>
        <a:defRPr sz="3924" kern="1200">
          <a:solidFill>
            <a:schemeClr val="tx1"/>
          </a:solidFill>
          <a:latin typeface="+mn-lt"/>
          <a:ea typeface="+mn-ea"/>
          <a:cs typeface="+mn-cs"/>
        </a:defRPr>
      </a:lvl2pPr>
      <a:lvl3pPr marL="1869034" indent="-373807" algn="l" defTabSz="1495227" rtl="0" eaLnBrk="1" latinLnBrk="0" hangingPunct="1">
        <a:lnSpc>
          <a:spcPct val="90000"/>
        </a:lnSpc>
        <a:spcBef>
          <a:spcPts val="818"/>
        </a:spcBef>
        <a:buFont typeface="Arial" panose="020B0604020202020204" pitchFamily="34" charset="0"/>
        <a:buChar char="•"/>
        <a:defRPr sz="3270" kern="1200">
          <a:solidFill>
            <a:schemeClr val="tx1"/>
          </a:solidFill>
          <a:latin typeface="+mn-lt"/>
          <a:ea typeface="+mn-ea"/>
          <a:cs typeface="+mn-cs"/>
        </a:defRPr>
      </a:lvl3pPr>
      <a:lvl4pPr marL="2616647" indent="-373807" algn="l" defTabSz="1495227" rtl="0" eaLnBrk="1" latinLnBrk="0" hangingPunct="1">
        <a:lnSpc>
          <a:spcPct val="90000"/>
        </a:lnSpc>
        <a:spcBef>
          <a:spcPts val="818"/>
        </a:spcBef>
        <a:buFont typeface="Arial" panose="020B0604020202020204" pitchFamily="34" charset="0"/>
        <a:buChar char="•"/>
        <a:defRPr sz="2943" kern="1200">
          <a:solidFill>
            <a:schemeClr val="tx1"/>
          </a:solidFill>
          <a:latin typeface="+mn-lt"/>
          <a:ea typeface="+mn-ea"/>
          <a:cs typeface="+mn-cs"/>
        </a:defRPr>
      </a:lvl4pPr>
      <a:lvl5pPr marL="3364260" indent="-373807" algn="l" defTabSz="1495227" rtl="0" eaLnBrk="1" latinLnBrk="0" hangingPunct="1">
        <a:lnSpc>
          <a:spcPct val="90000"/>
        </a:lnSpc>
        <a:spcBef>
          <a:spcPts val="818"/>
        </a:spcBef>
        <a:buFont typeface="Arial" panose="020B0604020202020204" pitchFamily="34" charset="0"/>
        <a:buChar char="•"/>
        <a:defRPr sz="2943" kern="1200">
          <a:solidFill>
            <a:schemeClr val="tx1"/>
          </a:solidFill>
          <a:latin typeface="+mn-lt"/>
          <a:ea typeface="+mn-ea"/>
          <a:cs typeface="+mn-cs"/>
        </a:defRPr>
      </a:lvl5pPr>
      <a:lvl6pPr marL="4111874" indent="-373807" algn="l" defTabSz="1495227" rtl="0" eaLnBrk="1" latinLnBrk="0" hangingPunct="1">
        <a:lnSpc>
          <a:spcPct val="90000"/>
        </a:lnSpc>
        <a:spcBef>
          <a:spcPts val="818"/>
        </a:spcBef>
        <a:buFont typeface="Arial" panose="020B0604020202020204" pitchFamily="34" charset="0"/>
        <a:buChar char="•"/>
        <a:defRPr sz="2943" kern="1200">
          <a:solidFill>
            <a:schemeClr val="tx1"/>
          </a:solidFill>
          <a:latin typeface="+mn-lt"/>
          <a:ea typeface="+mn-ea"/>
          <a:cs typeface="+mn-cs"/>
        </a:defRPr>
      </a:lvl6pPr>
      <a:lvl7pPr marL="4859487" indent="-373807" algn="l" defTabSz="1495227" rtl="0" eaLnBrk="1" latinLnBrk="0" hangingPunct="1">
        <a:lnSpc>
          <a:spcPct val="90000"/>
        </a:lnSpc>
        <a:spcBef>
          <a:spcPts val="818"/>
        </a:spcBef>
        <a:buFont typeface="Arial" panose="020B0604020202020204" pitchFamily="34" charset="0"/>
        <a:buChar char="•"/>
        <a:defRPr sz="2943" kern="1200">
          <a:solidFill>
            <a:schemeClr val="tx1"/>
          </a:solidFill>
          <a:latin typeface="+mn-lt"/>
          <a:ea typeface="+mn-ea"/>
          <a:cs typeface="+mn-cs"/>
        </a:defRPr>
      </a:lvl7pPr>
      <a:lvl8pPr marL="5607101" indent="-373807" algn="l" defTabSz="1495227" rtl="0" eaLnBrk="1" latinLnBrk="0" hangingPunct="1">
        <a:lnSpc>
          <a:spcPct val="90000"/>
        </a:lnSpc>
        <a:spcBef>
          <a:spcPts val="818"/>
        </a:spcBef>
        <a:buFont typeface="Arial" panose="020B0604020202020204" pitchFamily="34" charset="0"/>
        <a:buChar char="•"/>
        <a:defRPr sz="2943" kern="1200">
          <a:solidFill>
            <a:schemeClr val="tx1"/>
          </a:solidFill>
          <a:latin typeface="+mn-lt"/>
          <a:ea typeface="+mn-ea"/>
          <a:cs typeface="+mn-cs"/>
        </a:defRPr>
      </a:lvl8pPr>
      <a:lvl9pPr marL="6354714" indent="-373807" algn="l" defTabSz="1495227" rtl="0" eaLnBrk="1" latinLnBrk="0" hangingPunct="1">
        <a:lnSpc>
          <a:spcPct val="90000"/>
        </a:lnSpc>
        <a:spcBef>
          <a:spcPts val="818"/>
        </a:spcBef>
        <a:buFont typeface="Arial" panose="020B0604020202020204" pitchFamily="34" charset="0"/>
        <a:buChar char="•"/>
        <a:defRPr sz="29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95227" rtl="0" eaLnBrk="1" latinLnBrk="0" hangingPunct="1">
        <a:defRPr sz="2943" kern="1200">
          <a:solidFill>
            <a:schemeClr val="tx1"/>
          </a:solidFill>
          <a:latin typeface="+mn-lt"/>
          <a:ea typeface="+mn-ea"/>
          <a:cs typeface="+mn-cs"/>
        </a:defRPr>
      </a:lvl1pPr>
      <a:lvl2pPr marL="747613" algn="l" defTabSz="1495227" rtl="0" eaLnBrk="1" latinLnBrk="0" hangingPunct="1">
        <a:defRPr sz="2943" kern="1200">
          <a:solidFill>
            <a:schemeClr val="tx1"/>
          </a:solidFill>
          <a:latin typeface="+mn-lt"/>
          <a:ea typeface="+mn-ea"/>
          <a:cs typeface="+mn-cs"/>
        </a:defRPr>
      </a:lvl2pPr>
      <a:lvl3pPr marL="1495227" algn="l" defTabSz="1495227" rtl="0" eaLnBrk="1" latinLnBrk="0" hangingPunct="1">
        <a:defRPr sz="2943" kern="1200">
          <a:solidFill>
            <a:schemeClr val="tx1"/>
          </a:solidFill>
          <a:latin typeface="+mn-lt"/>
          <a:ea typeface="+mn-ea"/>
          <a:cs typeface="+mn-cs"/>
        </a:defRPr>
      </a:lvl3pPr>
      <a:lvl4pPr marL="2242840" algn="l" defTabSz="1495227" rtl="0" eaLnBrk="1" latinLnBrk="0" hangingPunct="1">
        <a:defRPr sz="2943" kern="1200">
          <a:solidFill>
            <a:schemeClr val="tx1"/>
          </a:solidFill>
          <a:latin typeface="+mn-lt"/>
          <a:ea typeface="+mn-ea"/>
          <a:cs typeface="+mn-cs"/>
        </a:defRPr>
      </a:lvl4pPr>
      <a:lvl5pPr marL="2990454" algn="l" defTabSz="1495227" rtl="0" eaLnBrk="1" latinLnBrk="0" hangingPunct="1">
        <a:defRPr sz="2943" kern="1200">
          <a:solidFill>
            <a:schemeClr val="tx1"/>
          </a:solidFill>
          <a:latin typeface="+mn-lt"/>
          <a:ea typeface="+mn-ea"/>
          <a:cs typeface="+mn-cs"/>
        </a:defRPr>
      </a:lvl5pPr>
      <a:lvl6pPr marL="3738067" algn="l" defTabSz="1495227" rtl="0" eaLnBrk="1" latinLnBrk="0" hangingPunct="1">
        <a:defRPr sz="2943" kern="1200">
          <a:solidFill>
            <a:schemeClr val="tx1"/>
          </a:solidFill>
          <a:latin typeface="+mn-lt"/>
          <a:ea typeface="+mn-ea"/>
          <a:cs typeface="+mn-cs"/>
        </a:defRPr>
      </a:lvl6pPr>
      <a:lvl7pPr marL="4485681" algn="l" defTabSz="1495227" rtl="0" eaLnBrk="1" latinLnBrk="0" hangingPunct="1">
        <a:defRPr sz="2943" kern="1200">
          <a:solidFill>
            <a:schemeClr val="tx1"/>
          </a:solidFill>
          <a:latin typeface="+mn-lt"/>
          <a:ea typeface="+mn-ea"/>
          <a:cs typeface="+mn-cs"/>
        </a:defRPr>
      </a:lvl7pPr>
      <a:lvl8pPr marL="5233294" algn="l" defTabSz="1495227" rtl="0" eaLnBrk="1" latinLnBrk="0" hangingPunct="1">
        <a:defRPr sz="2943" kern="1200">
          <a:solidFill>
            <a:schemeClr val="tx1"/>
          </a:solidFill>
          <a:latin typeface="+mn-lt"/>
          <a:ea typeface="+mn-ea"/>
          <a:cs typeface="+mn-cs"/>
        </a:defRPr>
      </a:lvl8pPr>
      <a:lvl9pPr marL="5980908" algn="l" defTabSz="1495227" rtl="0" eaLnBrk="1" latinLnBrk="0" hangingPunct="1">
        <a:defRPr sz="29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CD3B9A0D-7C76-B002-B429-7683C75C7B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" y="0"/>
            <a:ext cx="23875200" cy="2487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62A6EA-583A-CC6D-A97B-918BA025B296}"/>
              </a:ext>
            </a:extLst>
          </p:cNvPr>
          <p:cNvSpPr txBox="1"/>
          <p:nvPr/>
        </p:nvSpPr>
        <p:spPr>
          <a:xfrm>
            <a:off x="1052285" y="2725160"/>
            <a:ext cx="21089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>
              <a:buNone/>
            </a:pPr>
            <a:r>
              <a:rPr lang="en-US" sz="3600" b="1" i="0" u="none" strike="noStrike" dirty="0" err="1">
                <a:solidFill>
                  <a:srgbClr val="5687B1"/>
                </a:solidFill>
                <a:effectLst/>
              </a:rPr>
              <a:t>ePoster</a:t>
            </a:r>
            <a:r>
              <a:rPr lang="en-US" sz="3600" b="1" i="0" u="none" strike="noStrike" dirty="0">
                <a:solidFill>
                  <a:srgbClr val="5687B1"/>
                </a:solidFill>
                <a:effectLst/>
              </a:rPr>
              <a:t> Title</a:t>
            </a:r>
            <a:r>
              <a:rPr lang="en-US" sz="36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>
              <a:buNone/>
            </a:pPr>
            <a:r>
              <a:rPr lang="en-US" sz="3600" b="1" i="0" u="none" strike="noStrike" dirty="0">
                <a:solidFill>
                  <a:srgbClr val="5687B1"/>
                </a:solidFill>
                <a:effectLst/>
              </a:rPr>
              <a:t>Another Row of text can be added </a:t>
            </a:r>
            <a:endParaRPr lang="en-AU" sz="36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3AB57E-A1FB-4827-E81B-5F29F795F2AE}"/>
              </a:ext>
            </a:extLst>
          </p:cNvPr>
          <p:cNvSpPr txBox="1"/>
          <p:nvPr/>
        </p:nvSpPr>
        <p:spPr>
          <a:xfrm>
            <a:off x="1052285" y="4113829"/>
            <a:ext cx="4513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u="none" strike="noStrike">
                <a:solidFill>
                  <a:srgbClr val="5687B1"/>
                </a:solidFill>
                <a:effectLst/>
                <a:latin typeface="Aptos Display" panose="020B0004020202020204" pitchFamily="34" charset="0"/>
              </a:rPr>
              <a:t>Authors and Contact details</a:t>
            </a:r>
            <a:endParaRPr lang="en-AU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4FF1F9-A822-9C78-1B5B-3F59AC8D430D}"/>
              </a:ext>
            </a:extLst>
          </p:cNvPr>
          <p:cNvSpPr txBox="1"/>
          <p:nvPr/>
        </p:nvSpPr>
        <p:spPr>
          <a:xfrm>
            <a:off x="1052285" y="4714681"/>
            <a:ext cx="4078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i="0" u="none" strike="noStrike">
                <a:solidFill>
                  <a:srgbClr val="5687B1"/>
                </a:solidFill>
                <a:effectLst/>
                <a:latin typeface="Aptos Display" panose="020B0004020202020204" pitchFamily="34" charset="0"/>
              </a:rPr>
              <a:t>Background</a:t>
            </a:r>
            <a:endParaRPr lang="en-AU" sz="23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59071A-7A58-C4DD-221E-64B9556F39C9}"/>
              </a:ext>
            </a:extLst>
          </p:cNvPr>
          <p:cNvSpPr txBox="1"/>
          <p:nvPr/>
        </p:nvSpPr>
        <p:spPr>
          <a:xfrm>
            <a:off x="1052284" y="5207446"/>
            <a:ext cx="73442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At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vero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eos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et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accusamus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et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iusto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dignissimos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ducimus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quiblanditiis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praesentium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voluptatum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deleniti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atque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corrupti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quosdolores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et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quas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molestias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excepturi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sint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occaecati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cupiditate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nonprovident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,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similique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sunt in culpa qui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officia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deserunt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mollitiaanimi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, id est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laborum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et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dolorum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fuga.Et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harum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quidem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rerumfacilis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est et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expedita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distinctio.Cum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solutanobis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est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eligendi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optio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cumque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nihil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impedit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quominusid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quodmaxime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placeat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facere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possimus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, omnis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voluptas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assumenda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est,omnis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dolor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repellendus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.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Temporibus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autem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quibusdam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 et </a:t>
            </a:r>
            <a:r>
              <a:rPr lang="en-AU" sz="1750" err="1">
                <a:latin typeface="Segoe UI" panose="020B0502040204020203" pitchFamily="34" charset="0"/>
                <a:cs typeface="Segoe UI" panose="020B0502040204020203" pitchFamily="34" charset="0"/>
              </a:rPr>
              <a:t>autofficiis</a:t>
            </a:r>
            <a:r>
              <a:rPr lang="en-AU" sz="1750">
                <a:latin typeface="Segoe UI" panose="020B0502040204020203" pitchFamily="34" charset="0"/>
                <a:cs typeface="Segoe UI" panose="020B0502040204020203" pitchFamily="34" charset="0"/>
              </a:rPr>
              <a:t>​ ​</a:t>
            </a:r>
          </a:p>
          <a:p>
            <a:endParaRPr lang="en-AU"/>
          </a:p>
        </p:txBody>
      </p:sp>
      <p:pic>
        <p:nvPicPr>
          <p:cNvPr id="14" name="Video 13" title="Underwater at the sea">
            <a:hlinkClick r:id="" action="ppaction://media"/>
            <a:extLst>
              <a:ext uri="{FF2B5EF4-FFF2-40B4-BE49-F238E27FC236}">
                <a16:creationId xmlns:a16="http://schemas.microsoft.com/office/drawing/2014/main" id="{B43D8AEC-9348-9D52-AE48-E82DDDBD43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284" y="8069768"/>
            <a:ext cx="6966857" cy="261754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5E15090-34FF-78EA-98CB-1AAA313A90B4}"/>
              </a:ext>
            </a:extLst>
          </p:cNvPr>
          <p:cNvSpPr txBox="1"/>
          <p:nvPr/>
        </p:nvSpPr>
        <p:spPr>
          <a:xfrm>
            <a:off x="8937171" y="4917799"/>
            <a:ext cx="413657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i="0" u="none" strike="noStrike">
                <a:solidFill>
                  <a:srgbClr val="5687B1"/>
                </a:solidFill>
                <a:effectLst/>
                <a:latin typeface="Aptos Display" panose="020B0004020202020204" pitchFamily="34" charset="0"/>
              </a:rPr>
              <a:t>Method</a:t>
            </a:r>
            <a:endParaRPr lang="en-AU" sz="23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D46DBF-637B-C02C-2937-BB907AFD6CC8}"/>
              </a:ext>
            </a:extLst>
          </p:cNvPr>
          <p:cNvSpPr txBox="1"/>
          <p:nvPr/>
        </p:nvSpPr>
        <p:spPr>
          <a:xfrm>
            <a:off x="8937171" y="5277380"/>
            <a:ext cx="72426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At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vero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eos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accusamus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iusto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odio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dignissimos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ducimus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qui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blanditiis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praesentium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voluptatum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deleniti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atque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corrupti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quos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dolores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quas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molestias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excepturi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sint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occaecati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cupiditate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non provident,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similique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sunt in culpa qui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officia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deserunt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mollitia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animi, id est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laborum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dolorum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fuga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.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harum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quidem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rerum facilis est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expedita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distinctio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. Nam libero tempore,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harum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quidem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rerum facilis est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expedita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distinctio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. Nam libero tempore</a:t>
            </a:r>
            <a:endParaRPr lang="en-AU" sz="17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98ABFF-3663-010C-7DA2-035E012E0E94}"/>
              </a:ext>
            </a:extLst>
          </p:cNvPr>
          <p:cNvSpPr txBox="1"/>
          <p:nvPr/>
        </p:nvSpPr>
        <p:spPr>
          <a:xfrm>
            <a:off x="8937171" y="8100132"/>
            <a:ext cx="211103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i="0" u="none" strike="noStrike">
                <a:solidFill>
                  <a:srgbClr val="5687B1"/>
                </a:solidFill>
                <a:effectLst/>
                <a:latin typeface="Aptos Display" panose="020B0004020202020204" pitchFamily="34" charset="0"/>
              </a:rPr>
              <a:t>Results</a:t>
            </a:r>
            <a:endParaRPr lang="en-AU" sz="23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5AFAD2-A366-B550-6D8D-27182F29A545}"/>
              </a:ext>
            </a:extLst>
          </p:cNvPr>
          <p:cNvSpPr txBox="1"/>
          <p:nvPr/>
        </p:nvSpPr>
        <p:spPr>
          <a:xfrm>
            <a:off x="8937170" y="8488940"/>
            <a:ext cx="72426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At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vero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eos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accusamus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iusto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odio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dignissimos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ducimus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qui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blanditiis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praesentium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voluptatum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deleniti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atque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corrupti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quos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dolores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quas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molestias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excepturi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sint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occaecati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cupiditate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non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fuga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.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harum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quidem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rerum facilis est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expedita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distinctio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. Nam libero temp</a:t>
            </a:r>
            <a:endParaRPr lang="en-AU" sz="175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3C19C62-503B-49FB-D607-0586B3B29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0114" y="3789272"/>
            <a:ext cx="5938432" cy="389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C7FD9D7-82AE-2383-2234-991DB842B523}"/>
              </a:ext>
            </a:extLst>
          </p:cNvPr>
          <p:cNvSpPr txBox="1"/>
          <p:nvPr/>
        </p:nvSpPr>
        <p:spPr>
          <a:xfrm>
            <a:off x="16880114" y="8069768"/>
            <a:ext cx="267062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i="0" u="none" strike="noStrike">
                <a:solidFill>
                  <a:srgbClr val="5687B1"/>
                </a:solidFill>
                <a:effectLst/>
                <a:latin typeface="Aptos Display" panose="020B0004020202020204" pitchFamily="34" charset="0"/>
              </a:rPr>
              <a:t>Conclusion</a:t>
            </a:r>
            <a:endParaRPr lang="en-AU" sz="23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26683B-C937-71CB-A68A-52BB59A7D6D5}"/>
              </a:ext>
            </a:extLst>
          </p:cNvPr>
          <p:cNvSpPr txBox="1"/>
          <p:nvPr/>
        </p:nvSpPr>
        <p:spPr>
          <a:xfrm>
            <a:off x="16880114" y="8546408"/>
            <a:ext cx="54283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At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vero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eos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accusamus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iusto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odio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dignissimos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ducimus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qui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blanditiis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praesentium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voluptatum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deleniti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atque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corrupti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quos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dolores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et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quas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molestias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excepturi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sint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occaecati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750" b="0" i="0" u="none" strike="noStrike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cupiditate</a:t>
            </a:r>
            <a:r>
              <a:rPr lang="en-US" sz="175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non ​ </a:t>
            </a:r>
            <a:endParaRPr lang="en-AU" sz="175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E0A980-C0E0-E38A-0B23-7572ED265A79}"/>
              </a:ext>
            </a:extLst>
          </p:cNvPr>
          <p:cNvSpPr txBox="1"/>
          <p:nvPr/>
        </p:nvSpPr>
        <p:spPr>
          <a:xfrm>
            <a:off x="16880114" y="10000343"/>
            <a:ext cx="310605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i="0" u="none" strike="noStrike">
                <a:solidFill>
                  <a:srgbClr val="5687B1"/>
                </a:solidFill>
                <a:effectLst/>
                <a:latin typeface="Aptos Display" panose="020B0004020202020204" pitchFamily="34" charset="0"/>
              </a:rPr>
              <a:t>References</a:t>
            </a:r>
            <a:endParaRPr lang="en-AU" sz="2300"/>
          </a:p>
        </p:txBody>
      </p:sp>
    </p:spTree>
    <p:extLst>
      <p:ext uri="{BB962C8B-B14F-4D97-AF65-F5344CB8AC3E}">
        <p14:creationId xmlns:p14="http://schemas.microsoft.com/office/powerpoint/2010/main" val="356700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9" ma:contentTypeDescription="Create a new document." ma:contentTypeScope="" ma:versionID="973e5a0ede542ae129d1da81e247762d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078acc9bed2771aa993e7494e32cf2d8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EB6739-76AF-439B-A5DD-46B89CC49754}">
  <ds:schemaRefs>
    <ds:schemaRef ds:uri="12b93c63-5ffa-409d-b73f-7a34c37345c1"/>
    <ds:schemaRef ds:uri="1c05d258-da1c-4d2b-9c4c-1fd5735e4fd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EB504ED-80B0-410D-9DA5-17E8C1663A82}">
  <ds:schemaRefs>
    <ds:schemaRef ds:uri="12b93c63-5ffa-409d-b73f-7a34c37345c1"/>
    <ds:schemaRef ds:uri="1c05d258-da1c-4d2b-9c4c-1fd5735e4fd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CEFAF23-A6A3-480A-8124-B2C261A2CAB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242</Words>
  <Application>Microsoft Office PowerPoint</Application>
  <PresentationFormat>Custom</PresentationFormat>
  <Paragraphs>12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Segoe UI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Christie Davis</dc:creator>
  <cp:lastModifiedBy>Maddison Healey</cp:lastModifiedBy>
  <cp:revision>1</cp:revision>
  <dcterms:created xsi:type="dcterms:W3CDTF">2026-02-12T21:39:24Z</dcterms:created>
  <dcterms:modified xsi:type="dcterms:W3CDTF">2026-08-10T00:04:03Z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  <property fmtid="{D5CDD505-2E9C-101B-9397-08002B2CF9AE}" pid="3" name="MediaServiceImageTags">
    <vt:lpwstr/>
  </property>
</Properties>
</file>