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6" r:id="rId5"/>
    <p:sldId id="257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BD2959-23BC-48FD-A401-5BC49F31CC9C}" v="1" dt="2026-08-05T06:50:33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dison Healey" userId="2ccdc490-c6e7-43e5-90b4-61a205307cd2" providerId="ADAL" clId="{0AC743DF-44FC-41F4-8A02-624952F1EAB1}"/>
    <pc:docChg chg="custSel addSld delSld modSld">
      <pc:chgData name="Maddison Healey" userId="2ccdc490-c6e7-43e5-90b4-61a205307cd2" providerId="ADAL" clId="{0AC743DF-44FC-41F4-8A02-624952F1EAB1}" dt="2026-08-05T06:50:45.489" v="3" actId="47"/>
      <pc:docMkLst>
        <pc:docMk/>
      </pc:docMkLst>
      <pc:sldChg chg="delSp del mod">
        <pc:chgData name="Maddison Healey" userId="2ccdc490-c6e7-43e5-90b4-61a205307cd2" providerId="ADAL" clId="{0AC743DF-44FC-41F4-8A02-624952F1EAB1}" dt="2026-08-05T06:50:45.489" v="3" actId="47"/>
        <pc:sldMkLst>
          <pc:docMk/>
          <pc:sldMk cId="293185804" sldId="256"/>
        </pc:sldMkLst>
        <pc:spChg chg="del">
          <ac:chgData name="Maddison Healey" userId="2ccdc490-c6e7-43e5-90b4-61a205307cd2" providerId="ADAL" clId="{0AC743DF-44FC-41F4-8A02-624952F1EAB1}" dt="2026-08-05T06:50:42.710" v="1" actId="21"/>
          <ac:spMkLst>
            <pc:docMk/>
            <pc:sldMk cId="293185804" sldId="256"/>
            <ac:spMk id="8" creationId="{66F0A648-4F1A-4C62-C137-BC9EDC86B577}"/>
          </ac:spMkLst>
        </pc:spChg>
      </pc:sldChg>
      <pc:sldChg chg="addSp add mod">
        <pc:chgData name="Maddison Healey" userId="2ccdc490-c6e7-43e5-90b4-61a205307cd2" providerId="ADAL" clId="{0AC743DF-44FC-41F4-8A02-624952F1EAB1}" dt="2026-08-05T06:50:43.990" v="2" actId="22"/>
        <pc:sldMkLst>
          <pc:docMk/>
          <pc:sldMk cId="4137273467" sldId="266"/>
        </pc:sldMkLst>
        <pc:spChg chg="add">
          <ac:chgData name="Maddison Healey" userId="2ccdc490-c6e7-43e5-90b4-61a205307cd2" providerId="ADAL" clId="{0AC743DF-44FC-41F4-8A02-624952F1EAB1}" dt="2026-08-05T06:50:43.990" v="2" actId="22"/>
          <ac:spMkLst>
            <pc:docMk/>
            <pc:sldMk cId="4137273467" sldId="266"/>
            <ac:spMk id="4" creationId="{B8B03F0E-054E-74C3-9395-B6926AA7A39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37035796686798"/>
          <c:y val="2.8562149168387403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F-4545-BE69-5835BFFA5C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DF-4545-BE69-5835BFFA5CC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DF-4545-BE69-5835BFFA5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39440893271725"/>
          <c:y val="3.517134650621502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3-46C0-A38C-C8EEC393A6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C3-46C0-A38C-C8EEC393A6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C3-46C0-A38C-C8EEC393A6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81039704737383123"/>
          <c:y val="0.26728173129302235"/>
          <c:w val="0.15185506689103689"/>
          <c:h val="0.24531050363987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D7A1A-DBB5-071B-5846-931470714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9CAB7-EBF7-2CD3-BF30-351D38F0D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307DA-0A90-40C8-2D87-DD22CD346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2B71A-977E-4EB0-BAF7-09548A948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1C103-7B52-5143-1994-CBB81128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19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3221-EB67-5C88-E399-C0264C4A5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402892-FA83-11B7-611F-2ABAEA814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52A3D-0DDB-A714-C9B8-5D878422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A4B24-FD7F-74C9-29CE-37AED6BA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BA1C3-B79D-4106-0AB9-EA08AC1B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3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41E954-90E2-0080-2CD9-C979EE8CF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6EE9A2-3499-BFCB-24DD-18DC13857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D934E-B719-E903-F583-E7521E9D2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4A456-C1E8-8069-95A7-071FEABE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0DBA6-E43E-0FD1-0810-CDD140F82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6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212DC-F646-94D1-AA58-D3800A1E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C92A2-BE0E-0051-C3A4-ECE377FC6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D7D18-0053-6E00-72FA-871B9E6B0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3C9FB-76DC-AF22-9546-3722CBBD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33582-0E56-F594-6071-38DF0700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2F37C-FD04-E4DB-B7A1-396B40EC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59DAD-CA42-93B5-401A-EEDE2C819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3FC2A-91AA-F473-A795-73FCCFE55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92E39-3392-D949-5F5A-903DFEA82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29223-60C8-7D83-5013-5FC65EE0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0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32AAB-AF5E-9E3F-A897-3B92621CA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50DD0-0604-E7DE-468B-2F3BCB250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6C44F-1911-8364-1497-5E7D2FC48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88046-0F4A-E67D-C1E8-E4CD8679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8E099-A174-D627-B2C7-E929A8AF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DF56E-56B8-79E8-E3FF-5AE00E208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3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0826-FC15-8428-B996-8B15FDCD8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55E62-D197-47B6-C8BF-D3CA04C25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B24929-7FC8-698F-BFEB-FE02CEFA0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CC17D-9EE9-296A-6E7F-3CD44579D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EDC0F-F7A1-0208-BCC7-F8E9233AE8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02F68C-1542-2AF7-9EEF-2289E63A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74FCF1-1F0D-6039-1A0D-91C22BCB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531FDE-CA31-18F3-20DA-523F494F2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5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C1CCC-4EA4-4B88-21AF-FC215A96D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1758B-D7B8-A80E-6694-F8902F019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8A069-584D-0D94-ADE1-F6824A798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8445A-DE68-1F9F-043A-42D2649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3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36328-478A-B855-7FF6-97B6EC30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9BA5D3-F98C-7B97-53A3-5118AF7F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424F6-CB51-3449-59DC-E3A6FC726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3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87B0-D5CF-0631-1192-4DB4F932A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017A2-2D3E-507A-5313-551F35A8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B69F4E-D2DB-E876-874E-E02483CFD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AF22B-8274-445A-E059-21B580C2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E48BE-2C41-1C46-A518-3ED48880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CC614-3735-A580-88E3-04D69DB21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0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72DBF-68FC-111D-B648-171BEC58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7BD2F-32A9-36FE-62D4-56975F486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A3B0A-5E49-FD92-AF60-A3EFE290C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FD11D-A5DD-7EE9-EBE9-A56D2A0E7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68796C-0F5F-4736-A639-B9CB3A424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E95E5-7375-42E7-D812-CDC147D1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6554CB-B18C-7402-9B9A-823D8CF8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5794E-533D-B9C9-C522-8B7D4BB47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8AB81-79F8-EEA1-F1D2-4761E0FAE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761BF5-C618-D348-B962-267834F7E9B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A3542-94AD-3D4F-E838-6D01962CB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D19C2-188A-CD23-79C9-8A102EFBBB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432C04-360F-7046-99E4-9F2AFBB56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4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BCFCCBF-911E-5B43-92AD-39024B1CC8FF}"/>
              </a:ext>
            </a:extLst>
          </p:cNvPr>
          <p:cNvSpPr txBox="1"/>
          <p:nvPr/>
        </p:nvSpPr>
        <p:spPr>
          <a:xfrm>
            <a:off x="-481238" y="12104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4645A-BA17-9960-9C3B-4F60E45E9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0903" cy="6868633"/>
          </a:xfrm>
          <a:prstGeom prst="rect">
            <a:avLst/>
          </a:prstGeom>
        </p:spPr>
      </p:pic>
      <p:sp>
        <p:nvSpPr>
          <p:cNvPr id="4" name="object 50">
            <a:extLst>
              <a:ext uri="{FF2B5EF4-FFF2-40B4-BE49-F238E27FC236}">
                <a16:creationId xmlns:a16="http://schemas.microsoft.com/office/drawing/2014/main" id="{B8B03F0E-054E-74C3-9395-B6926AA7A39A}"/>
              </a:ext>
            </a:extLst>
          </p:cNvPr>
          <p:cNvSpPr txBox="1"/>
          <p:nvPr/>
        </p:nvSpPr>
        <p:spPr>
          <a:xfrm>
            <a:off x="6096000" y="1840176"/>
            <a:ext cx="4491789" cy="12804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6475"/>
              </a:lnSpc>
              <a:spcBef>
                <a:spcPts val="125"/>
              </a:spcBef>
            </a:pPr>
            <a:r>
              <a:rPr sz="4000" b="1" dirty="0">
                <a:solidFill>
                  <a:srgbClr val="FFFFFF"/>
                </a:solidFill>
                <a:latin typeface="Helvetica"/>
                <a:cs typeface="Helvetica"/>
              </a:rPr>
              <a:t>Presentation</a:t>
            </a:r>
            <a:r>
              <a:rPr sz="4000" b="1" spc="5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Helvetica"/>
                <a:cs typeface="Helvetica"/>
              </a:rPr>
              <a:t>title</a:t>
            </a:r>
          </a:p>
          <a:p>
            <a:pPr marL="12700"/>
            <a:r>
              <a:rPr sz="2800" i="1" spc="-10" dirty="0">
                <a:solidFill>
                  <a:srgbClr val="FFFFFF"/>
                </a:solidFill>
                <a:latin typeface="Helvetica"/>
                <a:cs typeface="Helvetica"/>
              </a:rPr>
              <a:t>Authors</a:t>
            </a:r>
            <a:endParaRPr sz="2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37273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FB91BA-42AA-44D3-FA88-FAABB89E0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32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DB74B0-9F66-A518-E228-CBA2DE025A2A}"/>
              </a:ext>
            </a:extLst>
          </p:cNvPr>
          <p:cNvSpPr txBox="1"/>
          <p:nvPr/>
        </p:nvSpPr>
        <p:spPr>
          <a:xfrm>
            <a:off x="731520" y="1711061"/>
            <a:ext cx="600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>
                <a:solidFill>
                  <a:srgbClr val="5687B1"/>
                </a:solidFill>
                <a:effectLst/>
                <a:latin typeface="Arial" panose="020B0604020202020204" pitchFamily="34" charset="0"/>
              </a:rPr>
              <a:t>Disclosures</a:t>
            </a:r>
            <a:endParaRPr lang="en-AU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F1C953-74C7-A086-536F-191C6AA90BD2}"/>
              </a:ext>
            </a:extLst>
          </p:cNvPr>
          <p:cNvSpPr txBox="1"/>
          <p:nvPr/>
        </p:nvSpPr>
        <p:spPr>
          <a:xfrm>
            <a:off x="731520" y="2472854"/>
            <a:ext cx="53671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First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Second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Third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First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Second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Third sub-bullet</a:t>
            </a:r>
            <a:r>
              <a:rPr lang="en-AU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endParaRPr lang="en-AU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72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33BFF-9997-0C4A-2D87-FE312E9DE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C3697-0B94-FB54-6A6C-22E43B706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32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1B9BE-F199-6F62-057C-191C48D0C007}"/>
              </a:ext>
            </a:extLst>
          </p:cNvPr>
          <p:cNvSpPr txBox="1"/>
          <p:nvPr/>
        </p:nvSpPr>
        <p:spPr>
          <a:xfrm>
            <a:off x="1001864" y="1820849"/>
            <a:ext cx="5367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5687B1"/>
                </a:solidFill>
                <a:latin typeface="Arial" panose="020B0604020202020204" pitchFamily="34" charset="0"/>
              </a:rPr>
              <a:t>Title</a:t>
            </a:r>
            <a:endParaRPr lang="en-AU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3FD35C-27D3-69B7-81EE-9EE529176F71}"/>
              </a:ext>
            </a:extLst>
          </p:cNvPr>
          <p:cNvSpPr txBox="1"/>
          <p:nvPr/>
        </p:nvSpPr>
        <p:spPr>
          <a:xfrm>
            <a:off x="1001864" y="2536466"/>
            <a:ext cx="60191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First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Second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Third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First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Second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Third sub-bullet</a:t>
            </a:r>
            <a:r>
              <a:rPr lang="en-AU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endParaRPr lang="en-AU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9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9CCCC-D626-796F-FD78-769EB92A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3E7D2-A075-0F89-8C53-0FDC17294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32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740297-5F90-97F3-1960-270E57BA4D9B}"/>
              </a:ext>
            </a:extLst>
          </p:cNvPr>
          <p:cNvSpPr txBox="1"/>
          <p:nvPr/>
        </p:nvSpPr>
        <p:spPr>
          <a:xfrm>
            <a:off x="1033669" y="1550504"/>
            <a:ext cx="5367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5687B1"/>
                </a:solidFill>
                <a:latin typeface="Arial" panose="020B0604020202020204" pitchFamily="34" charset="0"/>
              </a:rPr>
              <a:t>Title</a:t>
            </a:r>
            <a:endParaRPr lang="en-AU" sz="3200"/>
          </a:p>
        </p:txBody>
      </p:sp>
      <p:pic>
        <p:nvPicPr>
          <p:cNvPr id="8" name="Picture 7" descr="Person using microscope">
            <a:extLst>
              <a:ext uri="{FF2B5EF4-FFF2-40B4-BE49-F238E27FC236}">
                <a16:creationId xmlns:a16="http://schemas.microsoft.com/office/drawing/2014/main" id="{897A6EC0-4903-E3AA-68A1-95E4E363C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663" y="2886321"/>
            <a:ext cx="5233097" cy="26862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E205E8-B007-9C74-A44B-E0FE77DB44F4}"/>
              </a:ext>
            </a:extLst>
          </p:cNvPr>
          <p:cNvSpPr txBox="1"/>
          <p:nvPr/>
        </p:nvSpPr>
        <p:spPr>
          <a:xfrm>
            <a:off x="7124370" y="4277803"/>
            <a:ext cx="3267986" cy="8617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PLACEHOLDER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18EB501-8950-D479-5AA2-8D95C1ED8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211" y="2886320"/>
            <a:ext cx="3022756" cy="268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401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3491E-42AA-51DB-C2DA-BD0FE6CB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F5655-6604-7DD4-276B-2414D64F5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32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1B75A7-B60E-9721-94C5-F6E9E3376144}"/>
              </a:ext>
            </a:extLst>
          </p:cNvPr>
          <p:cNvSpPr txBox="1"/>
          <p:nvPr/>
        </p:nvSpPr>
        <p:spPr>
          <a:xfrm>
            <a:off x="1033669" y="1550504"/>
            <a:ext cx="5367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5687B1"/>
                </a:solidFill>
                <a:latin typeface="Arial" panose="020B0604020202020204" pitchFamily="34" charset="0"/>
              </a:rPr>
              <a:t>Title</a:t>
            </a:r>
            <a:endParaRPr lang="en-AU" sz="320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4B5785A5-2772-B6CD-B1E2-791254ABF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06189"/>
              </p:ext>
            </p:extLst>
          </p:nvPr>
        </p:nvGraphicFramePr>
        <p:xfrm>
          <a:off x="1799644" y="2135278"/>
          <a:ext cx="9697942" cy="3863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86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5B8F-6FA0-B933-53D8-073459EEA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A4636-2B32-13B8-5FF0-52FCBFBF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323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99B048-6B7B-2E7F-2B6D-7F515FC8DC75}"/>
              </a:ext>
            </a:extLst>
          </p:cNvPr>
          <p:cNvSpPr txBox="1"/>
          <p:nvPr/>
        </p:nvSpPr>
        <p:spPr>
          <a:xfrm>
            <a:off x="1033669" y="1550504"/>
            <a:ext cx="5367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5687B1"/>
                </a:solidFill>
                <a:latin typeface="Arial" panose="020B0604020202020204" pitchFamily="34" charset="0"/>
              </a:rPr>
              <a:t>Title</a:t>
            </a:r>
            <a:endParaRPr lang="en-AU" sz="320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09D80C91-8FDE-A8A1-1C57-EF2FBE6A33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406132"/>
              </p:ext>
            </p:extLst>
          </p:nvPr>
        </p:nvGraphicFramePr>
        <p:xfrm>
          <a:off x="1033669" y="2228685"/>
          <a:ext cx="6392411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DB158E-607F-58DB-5DBC-1BCD1B08F250}"/>
              </a:ext>
            </a:extLst>
          </p:cNvPr>
          <p:cNvSpPr txBox="1"/>
          <p:nvPr/>
        </p:nvSpPr>
        <p:spPr>
          <a:xfrm flipH="1">
            <a:off x="7768425" y="2480807"/>
            <a:ext cx="46197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First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Second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  Third Bullet point</a:t>
            </a:r>
            <a:r>
              <a:rPr lang="en-US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First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Second sub-bullet</a:t>
            </a: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b="0" i="0" u="none" strike="noStrike">
                <a:solidFill>
                  <a:srgbClr val="07203F"/>
                </a:solidFill>
                <a:effectLst/>
                <a:latin typeface="Arial" panose="020B0604020202020204" pitchFamily="34" charset="0"/>
              </a:rPr>
              <a:t>Third sub-bullet</a:t>
            </a:r>
            <a:r>
              <a:rPr lang="en-AU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endParaRPr lang="en-AU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88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973e5a0ede542ae129d1da81e247762d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078acc9bed2771aa993e7494e32cf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49EA30-4FCC-4B75-A78F-97E7993047E8}">
  <ds:schemaRefs>
    <ds:schemaRef ds:uri="12b93c63-5ffa-409d-b73f-7a34c37345c1"/>
    <ds:schemaRef ds:uri="1c05d258-da1c-4d2b-9c4c-1fd5735e4f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59DCAC3-9BB8-451B-9782-081CE6D261A0}">
  <ds:schemaRefs>
    <ds:schemaRef ds:uri="12b93c63-5ffa-409d-b73f-7a34c37345c1"/>
    <ds:schemaRef ds:uri="1c05d258-da1c-4d2b-9c4c-1fd5735e4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FCCC65B-370A-4216-B8A1-AAD702CD20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Christie Davis</dc:creator>
  <cp:lastModifiedBy>Maddison Healey</cp:lastModifiedBy>
  <cp:revision>1</cp:revision>
  <dcterms:created xsi:type="dcterms:W3CDTF">2026-02-12T21:25:57Z</dcterms:created>
  <dcterms:modified xsi:type="dcterms:W3CDTF">2026-08-05T06:50:50Z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