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3" r:id="rId4"/>
  </p:sldMasterIdLst>
  <p:notesMasterIdLst>
    <p:notesMasterId r:id="rId12"/>
  </p:notesMasterIdLst>
  <p:handoutMasterIdLst>
    <p:handoutMasterId r:id="rId13"/>
  </p:handoutMasterIdLst>
  <p:sldIdLst>
    <p:sldId id="288" r:id="rId5"/>
    <p:sldId id="291" r:id="rId6"/>
    <p:sldId id="292" r:id="rId7"/>
    <p:sldId id="293" r:id="rId8"/>
    <p:sldId id="290" r:id="rId9"/>
    <p:sldId id="289" r:id="rId10"/>
    <p:sldId id="287" r:id="rId11"/>
  </p:sldIdLst>
  <p:sldSz cx="23874413" cy="112141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1pPr>
    <a:lvl2pPr marL="487329" algn="ctr" rtl="0" fontAlgn="base">
      <a:spcBef>
        <a:spcPct val="0"/>
      </a:spcBef>
      <a:spcAft>
        <a:spcPct val="0"/>
      </a:spcAft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2pPr>
    <a:lvl3pPr marL="974659" algn="ctr" rtl="0" fontAlgn="base">
      <a:spcBef>
        <a:spcPct val="0"/>
      </a:spcBef>
      <a:spcAft>
        <a:spcPct val="0"/>
      </a:spcAft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3pPr>
    <a:lvl4pPr marL="1461988" algn="ctr" rtl="0" fontAlgn="base">
      <a:spcBef>
        <a:spcPct val="0"/>
      </a:spcBef>
      <a:spcAft>
        <a:spcPct val="0"/>
      </a:spcAft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4pPr>
    <a:lvl5pPr marL="1949318" algn="ctr" rtl="0" fontAlgn="base">
      <a:spcBef>
        <a:spcPct val="0"/>
      </a:spcBef>
      <a:spcAft>
        <a:spcPct val="0"/>
      </a:spcAft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5pPr>
    <a:lvl6pPr marL="2436647" algn="l" defTabSz="974659" rtl="0" eaLnBrk="1" latinLnBrk="0" hangingPunct="1"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6pPr>
    <a:lvl7pPr marL="2923977" algn="l" defTabSz="974659" rtl="0" eaLnBrk="1" latinLnBrk="0" hangingPunct="1"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7pPr>
    <a:lvl8pPr marL="3411306" algn="l" defTabSz="974659" rtl="0" eaLnBrk="1" latinLnBrk="0" hangingPunct="1"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8pPr>
    <a:lvl9pPr marL="3898636" algn="l" defTabSz="974659" rtl="0" eaLnBrk="1" latinLnBrk="0" hangingPunct="1">
      <a:defRPr sz="3411" kern="1200">
        <a:solidFill>
          <a:srgbClr val="000000"/>
        </a:solidFill>
        <a:latin typeface="Arial" charset="0"/>
        <a:ea typeface="+mn-ea"/>
        <a:cs typeface="+mn-cs"/>
        <a:sym typeface="Gill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5577" userDrawn="1">
          <p15:clr>
            <a:srgbClr val="A4A3A4"/>
          </p15:clr>
        </p15:guide>
        <p15:guide id="3" pos="5247" userDrawn="1">
          <p15:clr>
            <a:srgbClr val="A4A3A4"/>
          </p15:clr>
        </p15:guide>
        <p15:guide id="4" pos="366" userDrawn="1">
          <p15:clr>
            <a:srgbClr val="A4A3A4"/>
          </p15:clr>
        </p15:guide>
        <p15:guide id="5" pos="10077" userDrawn="1">
          <p15:clr>
            <a:srgbClr val="A4A3A4"/>
          </p15:clr>
        </p15:guide>
        <p15:guide id="6" pos="10409" userDrawn="1">
          <p15:clr>
            <a:srgbClr val="A4A3A4"/>
          </p15:clr>
        </p15:guide>
        <p15:guide id="7" pos="14720" userDrawn="1">
          <p15:clr>
            <a:srgbClr val="A4A3A4"/>
          </p15:clr>
        </p15:guide>
        <p15:guide id="8" orient="horz" pos="1921" userDrawn="1">
          <p15:clr>
            <a:srgbClr val="A4A3A4"/>
          </p15:clr>
        </p15:guide>
        <p15:guide id="9" orient="horz" pos="2158" userDrawn="1">
          <p15:clr>
            <a:srgbClr val="A4A3A4"/>
          </p15:clr>
        </p15:guide>
        <p15:guide id="10" orient="horz" pos="4670" userDrawn="1">
          <p15:clr>
            <a:srgbClr val="A4A3A4"/>
          </p15:clr>
        </p15:guide>
        <p15:guide id="11" orient="horz" pos="4906" userDrawn="1">
          <p15:clr>
            <a:srgbClr val="A4A3A4"/>
          </p15:clr>
        </p15:guide>
        <p15:guide id="12" orient="horz" pos="68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68EE"/>
    <a:srgbClr val="4E4CDB"/>
    <a:srgbClr val="014B54"/>
    <a:srgbClr val="E6E6E6"/>
    <a:srgbClr val="0180A3"/>
    <a:srgbClr val="FFFFFF"/>
    <a:srgbClr val="B24A1F"/>
    <a:srgbClr val="411E75"/>
    <a:srgbClr val="222B3C"/>
    <a:srgbClr val="000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9F3E6C-F545-4188-AA66-E96B694470A1}" v="32" dt="2024-07-24T00:25:56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23" autoAdjust="0"/>
    <p:restoredTop sz="94663"/>
  </p:normalViewPr>
  <p:slideViewPr>
    <p:cSldViewPr>
      <p:cViewPr varScale="1">
        <p:scale>
          <a:sx n="50" d="100"/>
          <a:sy n="50" d="100"/>
        </p:scale>
        <p:origin x="48" y="1098"/>
      </p:cViewPr>
      <p:guideLst>
        <p:guide orient="horz" pos="1162"/>
        <p:guide pos="5577"/>
        <p:guide pos="5247"/>
        <p:guide pos="366"/>
        <p:guide pos="10077"/>
        <p:guide pos="10409"/>
        <p:guide pos="14720"/>
        <p:guide orient="horz" pos="1921"/>
        <p:guide orient="horz" pos="2158"/>
        <p:guide orient="horz" pos="4670"/>
        <p:guide orient="horz" pos="4906"/>
        <p:guide orient="horz" pos="680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120" d="100"/>
          <a:sy n="120" d="100"/>
        </p:scale>
        <p:origin x="4980" y="1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FF035B-7CC3-4793-9D8C-ECA1930992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EC0D3-F3D0-4247-B602-DE2A7511DD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A8DC0-CFE6-4B90-8F0E-3AAD4AEB5A5F}" type="datetimeFigureOut">
              <a:rPr lang="en-AU" smtClean="0"/>
              <a:t>25/07/2025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415399-F9CD-4C44-84E1-1FD14A0053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C3923-62AB-4378-A73C-D7D2A29E29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75192-DAFE-402C-B382-9513AD7903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274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AB044-8BB3-8642-9081-C04FC44C0294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685800"/>
            <a:ext cx="7299326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F7DB9-624F-D74D-9761-BF6852B32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08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1pPr>
    <a:lvl2pPr marL="487329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2pPr>
    <a:lvl3pPr marL="974659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3pPr>
    <a:lvl4pPr marL="1461988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4pPr>
    <a:lvl5pPr marL="1949318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5pPr>
    <a:lvl6pPr marL="2436647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6pPr>
    <a:lvl7pPr marL="2923977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7pPr>
    <a:lvl8pPr marL="3411306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8pPr>
    <a:lvl9pPr marL="3898636" algn="l" defTabSz="487329" rtl="0" eaLnBrk="1" latinLnBrk="0" hangingPunct="1">
      <a:defRPr sz="127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08926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Po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6377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28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924" r:id="rId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7539">
          <a:solidFill>
            <a:schemeClr val="bg1"/>
          </a:solidFill>
          <a:latin typeface="Arial"/>
          <a:ea typeface="+mj-ea"/>
          <a:cs typeface="Arial"/>
          <a:sym typeface="Gill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7539">
          <a:solidFill>
            <a:schemeClr val="tx1"/>
          </a:solidFill>
          <a:latin typeface="GillSans" charset="0"/>
          <a:sym typeface="Gill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7539">
          <a:solidFill>
            <a:schemeClr val="tx1"/>
          </a:solidFill>
          <a:latin typeface="GillSans" charset="0"/>
          <a:sym typeface="Gill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7539">
          <a:solidFill>
            <a:schemeClr val="tx1"/>
          </a:solidFill>
          <a:latin typeface="GillSans" charset="0"/>
          <a:sym typeface="Gill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7539">
          <a:solidFill>
            <a:schemeClr val="tx1"/>
          </a:solidFill>
          <a:latin typeface="GillSans" charset="0"/>
          <a:sym typeface="GillSans" charset="0"/>
        </a:defRPr>
      </a:lvl5pPr>
      <a:lvl6pPr marL="374670" algn="ctr" rtl="0" eaLnBrk="1" fontAlgn="base" hangingPunct="1">
        <a:spcBef>
          <a:spcPct val="0"/>
        </a:spcBef>
        <a:spcAft>
          <a:spcPct val="0"/>
        </a:spcAft>
        <a:defRPr sz="7539">
          <a:solidFill>
            <a:schemeClr val="tx1"/>
          </a:solidFill>
          <a:latin typeface="GillSans" charset="0"/>
          <a:sym typeface="GillSans" charset="0"/>
        </a:defRPr>
      </a:lvl6pPr>
      <a:lvl7pPr marL="749340" algn="ctr" rtl="0" eaLnBrk="1" fontAlgn="base" hangingPunct="1">
        <a:spcBef>
          <a:spcPct val="0"/>
        </a:spcBef>
        <a:spcAft>
          <a:spcPct val="0"/>
        </a:spcAft>
        <a:defRPr sz="7539">
          <a:solidFill>
            <a:schemeClr val="tx1"/>
          </a:solidFill>
          <a:latin typeface="GillSans" charset="0"/>
          <a:sym typeface="GillSans" charset="0"/>
        </a:defRPr>
      </a:lvl7pPr>
      <a:lvl8pPr marL="1124009" algn="ctr" rtl="0" eaLnBrk="1" fontAlgn="base" hangingPunct="1">
        <a:spcBef>
          <a:spcPct val="0"/>
        </a:spcBef>
        <a:spcAft>
          <a:spcPct val="0"/>
        </a:spcAft>
        <a:defRPr sz="7539">
          <a:solidFill>
            <a:schemeClr val="tx1"/>
          </a:solidFill>
          <a:latin typeface="GillSans" charset="0"/>
          <a:sym typeface="GillSans" charset="0"/>
        </a:defRPr>
      </a:lvl8pPr>
      <a:lvl9pPr marL="1498680" algn="ctr" rtl="0" eaLnBrk="1" fontAlgn="base" hangingPunct="1">
        <a:spcBef>
          <a:spcPct val="0"/>
        </a:spcBef>
        <a:spcAft>
          <a:spcPct val="0"/>
        </a:spcAft>
        <a:defRPr sz="7539">
          <a:solidFill>
            <a:schemeClr val="tx1"/>
          </a:solidFill>
          <a:latin typeface="GillSans" charset="0"/>
          <a:sym typeface="GillSans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3115">
          <a:solidFill>
            <a:schemeClr val="bg1"/>
          </a:solidFill>
          <a:latin typeface="+mn-lt"/>
          <a:ea typeface="+mn-ea"/>
          <a:cs typeface="+mn-cs"/>
          <a:sym typeface="Gill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115">
          <a:solidFill>
            <a:schemeClr val="bg1"/>
          </a:solidFill>
          <a:latin typeface="+mn-lt"/>
          <a:sym typeface="Gill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115">
          <a:solidFill>
            <a:schemeClr val="bg1"/>
          </a:solidFill>
          <a:latin typeface="+mn-lt"/>
          <a:sym typeface="Gill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115">
          <a:solidFill>
            <a:schemeClr val="bg1"/>
          </a:solidFill>
          <a:latin typeface="+mn-lt"/>
          <a:sym typeface="Gill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115">
          <a:solidFill>
            <a:schemeClr val="bg1"/>
          </a:solidFill>
          <a:latin typeface="+mn-lt"/>
          <a:sym typeface="GillSans" charset="0"/>
        </a:defRPr>
      </a:lvl5pPr>
      <a:lvl6pPr marL="374670" algn="ctr" rtl="0" eaLnBrk="1" fontAlgn="base" hangingPunct="1">
        <a:spcBef>
          <a:spcPct val="0"/>
        </a:spcBef>
        <a:spcAft>
          <a:spcPct val="0"/>
        </a:spcAft>
        <a:defRPr sz="3115">
          <a:solidFill>
            <a:schemeClr val="tx1"/>
          </a:solidFill>
          <a:latin typeface="+mn-lt"/>
          <a:sym typeface="GillSans" charset="0"/>
        </a:defRPr>
      </a:lvl6pPr>
      <a:lvl7pPr marL="749340" algn="ctr" rtl="0" eaLnBrk="1" fontAlgn="base" hangingPunct="1">
        <a:spcBef>
          <a:spcPct val="0"/>
        </a:spcBef>
        <a:spcAft>
          <a:spcPct val="0"/>
        </a:spcAft>
        <a:defRPr sz="3115">
          <a:solidFill>
            <a:schemeClr val="tx1"/>
          </a:solidFill>
          <a:latin typeface="+mn-lt"/>
          <a:sym typeface="GillSans" charset="0"/>
        </a:defRPr>
      </a:lvl7pPr>
      <a:lvl8pPr marL="1124009" algn="ctr" rtl="0" eaLnBrk="1" fontAlgn="base" hangingPunct="1">
        <a:spcBef>
          <a:spcPct val="0"/>
        </a:spcBef>
        <a:spcAft>
          <a:spcPct val="0"/>
        </a:spcAft>
        <a:defRPr sz="3115">
          <a:solidFill>
            <a:schemeClr val="tx1"/>
          </a:solidFill>
          <a:latin typeface="+mn-lt"/>
          <a:sym typeface="GillSans" charset="0"/>
        </a:defRPr>
      </a:lvl8pPr>
      <a:lvl9pPr marL="1498680" algn="ctr" rtl="0" eaLnBrk="1" fontAlgn="base" hangingPunct="1">
        <a:spcBef>
          <a:spcPct val="0"/>
        </a:spcBef>
        <a:spcAft>
          <a:spcPct val="0"/>
        </a:spcAft>
        <a:defRPr sz="3115">
          <a:solidFill>
            <a:schemeClr val="tx1"/>
          </a:solidFill>
          <a:latin typeface="+mn-lt"/>
          <a:sym typeface="GillSans" charset="0"/>
        </a:defRPr>
      </a:lvl9pPr>
    </p:bodyStyle>
    <p:otherStyle>
      <a:defPPr>
        <a:defRPr lang="en-US"/>
      </a:defPPr>
      <a:lvl1pPr marL="0" algn="l" defTabSz="749340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1pPr>
      <a:lvl2pPr marL="374670" algn="l" defTabSz="749340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2pPr>
      <a:lvl3pPr marL="749340" algn="l" defTabSz="749340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3pPr>
      <a:lvl4pPr marL="1124009" algn="l" defTabSz="749340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4pPr>
      <a:lvl5pPr marL="1498680" algn="l" defTabSz="749340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5pPr>
      <a:lvl6pPr marL="1873349" algn="l" defTabSz="749340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6pPr>
      <a:lvl7pPr marL="2248020" algn="l" defTabSz="749340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7pPr>
      <a:lvl8pPr marL="2622689" algn="l" defTabSz="749340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8pPr>
      <a:lvl9pPr marL="2997359" algn="l" defTabSz="749340" rtl="0" eaLnBrk="1" latinLnBrk="0" hangingPunct="1">
        <a:defRPr sz="14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23C3B18-F0D3-F42A-BA26-548F9543FE14}"/>
              </a:ext>
            </a:extLst>
          </p:cNvPr>
          <p:cNvSpPr txBox="1">
            <a:spLocks/>
          </p:cNvSpPr>
          <p:nvPr/>
        </p:nvSpPr>
        <p:spPr>
          <a:xfrm>
            <a:off x="415926" y="2582714"/>
            <a:ext cx="21136591" cy="56886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bg1"/>
                </a:solidFill>
                <a:latin typeface="+mn-lt"/>
                <a:ea typeface="+mn-ea"/>
                <a:cs typeface="+mn-cs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bg1"/>
                </a:solidFill>
                <a:latin typeface="+mn-lt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bg1"/>
                </a:solidFill>
                <a:latin typeface="+mn-lt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bg1"/>
                </a:solidFill>
                <a:latin typeface="+mn-lt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bg1"/>
                </a:solidFill>
                <a:latin typeface="+mn-lt"/>
                <a:sym typeface="GillSans" charset="0"/>
              </a:defRPr>
            </a:lvl5pPr>
            <a:lvl6pPr marL="448707"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tx1"/>
                </a:solidFill>
                <a:latin typeface="+mn-lt"/>
                <a:sym typeface="GillSans" charset="0"/>
              </a:defRPr>
            </a:lvl6pPr>
            <a:lvl7pPr marL="897413"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tx1"/>
                </a:solidFill>
                <a:latin typeface="+mn-lt"/>
                <a:sym typeface="GillSans" charset="0"/>
              </a:defRPr>
            </a:lvl7pPr>
            <a:lvl8pPr marL="1346119"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tx1"/>
                </a:solidFill>
                <a:latin typeface="+mn-lt"/>
                <a:sym typeface="GillSans" charset="0"/>
              </a:defRPr>
            </a:lvl8pPr>
            <a:lvl9pPr marL="1794826"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tx1"/>
                </a:solidFill>
                <a:latin typeface="+mn-lt"/>
                <a:sym typeface="GillSans" charset="0"/>
              </a:defRPr>
            </a:lvl9pPr>
          </a:lstStyle>
          <a:p>
            <a:pPr algn="l"/>
            <a:r>
              <a:rPr lang="en-US" sz="5400" kern="0" dirty="0">
                <a:solidFill>
                  <a:schemeClr val="tx1"/>
                </a:solidFill>
                <a:cs typeface="Calibri" panose="020F0502020204030204" pitchFamily="34" charset="0"/>
              </a:rPr>
              <a:t>Thank you for accepting the offer to submit your </a:t>
            </a:r>
            <a:r>
              <a:rPr lang="en-US" sz="5400" kern="0" dirty="0" err="1">
                <a:solidFill>
                  <a:schemeClr val="tx1"/>
                </a:solidFill>
                <a:cs typeface="Calibri" panose="020F0502020204030204" pitchFamily="34" charset="0"/>
              </a:rPr>
              <a:t>ePoster</a:t>
            </a:r>
            <a:r>
              <a:rPr lang="en-US" sz="5400" kern="0" dirty="0">
                <a:solidFill>
                  <a:schemeClr val="tx1"/>
                </a:solidFill>
                <a:cs typeface="Calibri" panose="020F0502020204030204" pitchFamily="34" charset="0"/>
              </a:rPr>
              <a:t>.​</a:t>
            </a:r>
          </a:p>
          <a:p>
            <a:pPr algn="l"/>
            <a:r>
              <a:rPr lang="en-US" sz="5400" kern="0" dirty="0">
                <a:solidFill>
                  <a:schemeClr val="tx1"/>
                </a:solidFill>
                <a:cs typeface="Calibri" panose="020F0502020204030204" pitchFamily="34" charset="0"/>
              </a:rPr>
              <a:t>​</a:t>
            </a:r>
          </a:p>
          <a:p>
            <a:pPr algn="l"/>
            <a:r>
              <a:rPr lang="en-US" sz="5400" kern="0" dirty="0">
                <a:solidFill>
                  <a:schemeClr val="tx1"/>
                </a:solidFill>
                <a:cs typeface="Calibri" panose="020F0502020204030204" pitchFamily="34" charset="0"/>
              </a:rPr>
              <a:t>This guide provides some hints and tips about designing your poster in terms of structure and graphic design.​</a:t>
            </a:r>
          </a:p>
          <a:p>
            <a:pPr algn="l"/>
            <a:r>
              <a:rPr lang="en-US" sz="5400" kern="0" dirty="0">
                <a:solidFill>
                  <a:schemeClr val="tx1"/>
                </a:solidFill>
                <a:cs typeface="Calibri" panose="020F0502020204030204" pitchFamily="34" charset="0"/>
              </a:rPr>
              <a:t>​</a:t>
            </a:r>
          </a:p>
          <a:p>
            <a:pPr algn="l"/>
            <a:r>
              <a:rPr lang="en-US" sz="5400" kern="0" dirty="0">
                <a:solidFill>
                  <a:schemeClr val="tx1"/>
                </a:solidFill>
                <a:cs typeface="Calibri" panose="020F0502020204030204" pitchFamily="34" charset="0"/>
              </a:rPr>
              <a:t>There are also some rules, please ensure you use this </a:t>
            </a:r>
            <a:r>
              <a:rPr lang="en-US" sz="5400" kern="0">
                <a:solidFill>
                  <a:schemeClr val="tx1"/>
                </a:solidFill>
                <a:cs typeface="Calibri" panose="020F0502020204030204" pitchFamily="34" charset="0"/>
              </a:rPr>
              <a:t>PowerPoint template </a:t>
            </a:r>
            <a:r>
              <a:rPr lang="en-US" sz="5400" kern="0" dirty="0">
                <a:solidFill>
                  <a:schemeClr val="tx1"/>
                </a:solidFill>
                <a:cs typeface="Calibri" panose="020F0502020204030204" pitchFamily="34" charset="0"/>
              </a:rPr>
              <a:t>and read through the tips in this slide deck.</a:t>
            </a:r>
          </a:p>
          <a:p>
            <a:pPr algn="l"/>
            <a:endParaRPr lang="en-US" sz="5400" kern="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algn="l"/>
            <a:r>
              <a:rPr lang="en-US" sz="5400" i="1" kern="0" dirty="0">
                <a:solidFill>
                  <a:srgbClr val="CF68EE"/>
                </a:solidFill>
                <a:cs typeface="Calibri" panose="020F0502020204030204" pitchFamily="34" charset="0"/>
              </a:rPr>
              <a:t>The </a:t>
            </a:r>
            <a:r>
              <a:rPr lang="en-US" sz="5400" i="1" kern="0" dirty="0" err="1">
                <a:solidFill>
                  <a:srgbClr val="CF68EE"/>
                </a:solidFill>
                <a:cs typeface="Calibri" panose="020F0502020204030204" pitchFamily="34" charset="0"/>
              </a:rPr>
              <a:t>ePoster</a:t>
            </a:r>
            <a:r>
              <a:rPr lang="en-US" sz="5400" i="1" kern="0" dirty="0">
                <a:solidFill>
                  <a:srgbClr val="CF68EE"/>
                </a:solidFill>
                <a:cs typeface="Calibri" panose="020F0502020204030204" pitchFamily="34" charset="0"/>
              </a:rPr>
              <a:t> example design can be found on slide 7.</a:t>
            </a:r>
          </a:p>
          <a:p>
            <a:endParaRPr lang="en-AU" sz="3731" kern="0" dirty="0"/>
          </a:p>
        </p:txBody>
      </p:sp>
    </p:spTree>
    <p:extLst>
      <p:ext uri="{BB962C8B-B14F-4D97-AF65-F5344CB8AC3E}">
        <p14:creationId xmlns:p14="http://schemas.microsoft.com/office/powerpoint/2010/main" val="89176182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B7F2EBF-E618-E73E-794E-FEF955CDF0CF}"/>
              </a:ext>
            </a:extLst>
          </p:cNvPr>
          <p:cNvSpPr txBox="1">
            <a:spLocks/>
          </p:cNvSpPr>
          <p:nvPr/>
        </p:nvSpPr>
        <p:spPr>
          <a:xfrm>
            <a:off x="1208014" y="2654722"/>
            <a:ext cx="4680520" cy="792088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CF68EE"/>
                </a:solidFill>
                <a:cs typeface="Calibri" panose="020F0502020204030204" pitchFamily="34" charset="0"/>
              </a:rPr>
              <a:t>THE RULES </a:t>
            </a:r>
            <a:endParaRPr lang="en-AU" sz="4000" b="1" dirty="0">
              <a:solidFill>
                <a:srgbClr val="CF68EE"/>
              </a:solidFill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7D9125-FFCB-CB1D-2486-059962DC6670}"/>
              </a:ext>
            </a:extLst>
          </p:cNvPr>
          <p:cNvSpPr txBox="1"/>
          <p:nvPr/>
        </p:nvSpPr>
        <p:spPr>
          <a:xfrm>
            <a:off x="964359" y="3662834"/>
            <a:ext cx="8561735" cy="6263255"/>
          </a:xfrm>
          <a:prstGeom prst="rect">
            <a:avLst/>
          </a:prstGeom>
          <a:noFill/>
        </p:spPr>
        <p:txBody>
          <a:bodyPr wrap="square" lIns="91440" tIns="45721" rIns="91440" bIns="45721" rtlCol="0" anchor="t">
            <a:spAutoFit/>
          </a:bodyPr>
          <a:lstStyle/>
          <a:p>
            <a:pPr marL="342898" indent="-34289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You must submit your </a:t>
            </a:r>
            <a:r>
              <a:rPr lang="en-US" sz="44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ePoster</a:t>
            </a:r>
            <a:r>
              <a:rPr lang="en-US" sz="4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 using this template we’ve made available for you to download as a .pptx file.​</a:t>
            </a:r>
          </a:p>
          <a:p>
            <a:pPr marL="342898" indent="-34289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Video clips may be used. They should be embedded (not linked) and set to play automatically and loop continuously.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E609E8-9E68-DDC0-726D-D119EBFCE4AB}"/>
              </a:ext>
            </a:extLst>
          </p:cNvPr>
          <p:cNvSpPr txBox="1"/>
          <p:nvPr/>
        </p:nvSpPr>
        <p:spPr>
          <a:xfrm>
            <a:off x="10209014" y="4166890"/>
            <a:ext cx="12961440" cy="5587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8" indent="-34289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Animations (text builds etc.) can also be used. We advise using them sparingly. They will need to be set to transition at timed intervals.​</a:t>
            </a:r>
          </a:p>
          <a:p>
            <a:pPr marL="342898" indent="-34289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Sound is not supported. ​</a:t>
            </a:r>
          </a:p>
          <a:p>
            <a:pPr marL="342898" indent="-342898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Our hints and tips are just that, and ultimately, it is up to you. You should not feel constrained by the following design guidelines. 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764671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F6EB7-663C-1E17-F172-9BEB5E4C3E98}"/>
              </a:ext>
            </a:extLst>
          </p:cNvPr>
          <p:cNvSpPr txBox="1">
            <a:spLocks/>
          </p:cNvSpPr>
          <p:nvPr/>
        </p:nvSpPr>
        <p:spPr>
          <a:xfrm>
            <a:off x="631950" y="2137084"/>
            <a:ext cx="5925176" cy="700088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7539">
                <a:solidFill>
                  <a:schemeClr val="bg1"/>
                </a:solidFill>
                <a:latin typeface="Arial"/>
                <a:ea typeface="+mj-ea"/>
                <a:cs typeface="Arial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7539">
                <a:solidFill>
                  <a:schemeClr val="tx1"/>
                </a:solidFill>
                <a:latin typeface="GillSans" charset="0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7539">
                <a:solidFill>
                  <a:schemeClr val="tx1"/>
                </a:solidFill>
                <a:latin typeface="GillSans" charset="0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7539">
                <a:solidFill>
                  <a:schemeClr val="tx1"/>
                </a:solidFill>
                <a:latin typeface="GillSans" charset="0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7539">
                <a:solidFill>
                  <a:schemeClr val="tx1"/>
                </a:solidFill>
                <a:latin typeface="GillSans" charset="0"/>
                <a:sym typeface="GillSans" charset="0"/>
              </a:defRPr>
            </a:lvl5pPr>
            <a:lvl6pPr marL="374670" algn="ctr" rtl="0" eaLnBrk="1" fontAlgn="base" hangingPunct="1">
              <a:spcBef>
                <a:spcPct val="0"/>
              </a:spcBef>
              <a:spcAft>
                <a:spcPct val="0"/>
              </a:spcAft>
              <a:defRPr sz="7539">
                <a:solidFill>
                  <a:schemeClr val="tx1"/>
                </a:solidFill>
                <a:latin typeface="GillSans" charset="0"/>
                <a:sym typeface="GillSans" charset="0"/>
              </a:defRPr>
            </a:lvl6pPr>
            <a:lvl7pPr marL="749340" algn="ctr" rtl="0" eaLnBrk="1" fontAlgn="base" hangingPunct="1">
              <a:spcBef>
                <a:spcPct val="0"/>
              </a:spcBef>
              <a:spcAft>
                <a:spcPct val="0"/>
              </a:spcAft>
              <a:defRPr sz="7539">
                <a:solidFill>
                  <a:schemeClr val="tx1"/>
                </a:solidFill>
                <a:latin typeface="GillSans" charset="0"/>
                <a:sym typeface="GillSans" charset="0"/>
              </a:defRPr>
            </a:lvl7pPr>
            <a:lvl8pPr marL="1124009" algn="ctr" rtl="0" eaLnBrk="1" fontAlgn="base" hangingPunct="1">
              <a:spcBef>
                <a:spcPct val="0"/>
              </a:spcBef>
              <a:spcAft>
                <a:spcPct val="0"/>
              </a:spcAft>
              <a:defRPr sz="7539">
                <a:solidFill>
                  <a:schemeClr val="tx1"/>
                </a:solidFill>
                <a:latin typeface="GillSans" charset="0"/>
                <a:sym typeface="GillSans" charset="0"/>
              </a:defRPr>
            </a:lvl8pPr>
            <a:lvl9pPr marL="1498680" algn="ctr" rtl="0" eaLnBrk="1" fontAlgn="base" hangingPunct="1">
              <a:spcBef>
                <a:spcPct val="0"/>
              </a:spcBef>
              <a:spcAft>
                <a:spcPct val="0"/>
              </a:spcAft>
              <a:defRPr sz="7539">
                <a:solidFill>
                  <a:schemeClr val="tx1"/>
                </a:solidFill>
                <a:latin typeface="GillSans" charset="0"/>
                <a:sym typeface="GillSans" charset="0"/>
              </a:defRPr>
            </a:lvl9pPr>
          </a:lstStyle>
          <a:p>
            <a:pPr algn="l"/>
            <a:r>
              <a:rPr lang="en-US" sz="4000" b="1" kern="0" dirty="0">
                <a:solidFill>
                  <a:srgbClr val="CF68EE"/>
                </a:solidFill>
                <a:latin typeface="+mn-lt"/>
                <a:cs typeface="Calibri" panose="020F0502020204030204" pitchFamily="34" charset="0"/>
              </a:rPr>
              <a:t>An effective poster is</a:t>
            </a:r>
            <a:endParaRPr lang="en-AU" sz="4000" b="1" kern="0" dirty="0">
              <a:solidFill>
                <a:srgbClr val="CF68EE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A61E03-75AA-F017-DC16-7F50AD40F8C9}"/>
              </a:ext>
            </a:extLst>
          </p:cNvPr>
          <p:cNvGrpSpPr/>
          <p:nvPr/>
        </p:nvGrpSpPr>
        <p:grpSpPr>
          <a:xfrm>
            <a:off x="1375229" y="3421399"/>
            <a:ext cx="5181897" cy="6253934"/>
            <a:chOff x="2715969" y="3160440"/>
            <a:chExt cx="5181897" cy="625393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515CCED-9352-8DAB-A3B7-EBFB8E7BE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7590" y="3160440"/>
              <a:ext cx="3546556" cy="327890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C8B39A6-C0B4-E647-DC92-A014D50B3519}"/>
                </a:ext>
              </a:extLst>
            </p:cNvPr>
            <p:cNvSpPr txBox="1"/>
            <p:nvPr/>
          </p:nvSpPr>
          <p:spPr>
            <a:xfrm>
              <a:off x="3409097" y="6784141"/>
              <a:ext cx="32306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FOCUSED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C01AE6A-3AA2-A6A9-F16A-573746CBB89D}"/>
                </a:ext>
              </a:extLst>
            </p:cNvPr>
            <p:cNvSpPr txBox="1"/>
            <p:nvPr/>
          </p:nvSpPr>
          <p:spPr>
            <a:xfrm>
              <a:off x="2715969" y="7844712"/>
              <a:ext cx="5181897" cy="1569662"/>
            </a:xfrm>
            <a:prstGeom prst="rect">
              <a:avLst/>
            </a:prstGeom>
            <a:noFill/>
          </p:spPr>
          <p:txBody>
            <a:bodyPr wrap="square" lIns="91440" tIns="45721" rIns="91440" bIns="45721" rtlCol="0" anchor="t">
              <a:spAutoFit/>
            </a:bodyPr>
            <a:lstStyle/>
            <a:p>
              <a:pPr algn="l"/>
              <a:r>
                <a:rPr lang="en-US" sz="3200" dirty="0">
                  <a:latin typeface="+mn-lt"/>
                  <a:cs typeface="Calibri"/>
                </a:rPr>
                <a:t>Focus on your major findings. A common fault is to try to cover too much.</a:t>
              </a:r>
              <a:endParaRPr lang="en-AU" sz="3200" dirty="0">
                <a:latin typeface="+mn-lt"/>
                <a:cs typeface="Calibri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C57D826-C792-371E-0421-9F02A7F82E16}"/>
              </a:ext>
            </a:extLst>
          </p:cNvPr>
          <p:cNvGrpSpPr/>
          <p:nvPr/>
        </p:nvGrpSpPr>
        <p:grpSpPr>
          <a:xfrm>
            <a:off x="9248463" y="3271309"/>
            <a:ext cx="5393234" cy="6436270"/>
            <a:chOff x="8847839" y="3014762"/>
            <a:chExt cx="5393234" cy="643626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DEE2D3D-AE0C-7E6B-6D5B-75AA1B05E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47839" y="3014762"/>
              <a:ext cx="3844606" cy="357026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8BC01D-DD70-9BC3-8C5E-94217A988345}"/>
                </a:ext>
              </a:extLst>
            </p:cNvPr>
            <p:cNvSpPr txBox="1"/>
            <p:nvPr/>
          </p:nvSpPr>
          <p:spPr>
            <a:xfrm>
              <a:off x="9302670" y="6784142"/>
              <a:ext cx="32306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GRAPHIC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C18584-68BC-2F6E-A8DC-048270A1C935}"/>
                </a:ext>
              </a:extLst>
            </p:cNvPr>
            <p:cNvSpPr txBox="1"/>
            <p:nvPr/>
          </p:nvSpPr>
          <p:spPr>
            <a:xfrm>
              <a:off x="9059175" y="7881371"/>
              <a:ext cx="5181898" cy="1569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dirty="0">
                  <a:latin typeface="+mn-lt"/>
                  <a:cs typeface="Calibri" panose="020F0502020204030204" pitchFamily="34" charset="0"/>
                </a:rPr>
                <a:t>Let graphs and images tell the story. Use text sparingly.</a:t>
              </a:r>
              <a:endParaRPr lang="en-AU" sz="3200" dirty="0">
                <a:latin typeface="+mn-lt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86B161-6F02-CF55-C08D-0DF8C087AE90}"/>
              </a:ext>
            </a:extLst>
          </p:cNvPr>
          <p:cNvGrpSpPr/>
          <p:nvPr/>
        </p:nvGrpSpPr>
        <p:grpSpPr>
          <a:xfrm>
            <a:off x="17044228" y="3795926"/>
            <a:ext cx="5454956" cy="5879407"/>
            <a:chOff x="14763170" y="3042525"/>
            <a:chExt cx="5454956" cy="587940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C1D54F-83C2-BFDB-CDB4-9A8FCEB77BBD}"/>
                </a:ext>
              </a:extLst>
            </p:cNvPr>
            <p:cNvSpPr txBox="1"/>
            <p:nvPr/>
          </p:nvSpPr>
          <p:spPr>
            <a:xfrm>
              <a:off x="14763170" y="3043075"/>
              <a:ext cx="1106393" cy="2016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501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437C3E-F7E0-D513-4144-E6F6494417CA}"/>
                </a:ext>
              </a:extLst>
            </p:cNvPr>
            <p:cNvSpPr txBox="1"/>
            <p:nvPr/>
          </p:nvSpPr>
          <p:spPr>
            <a:xfrm>
              <a:off x="15995973" y="3042525"/>
              <a:ext cx="1470226" cy="2016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501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5F5D6A-5E01-53E1-6512-9FC1F4804F24}"/>
                </a:ext>
              </a:extLst>
            </p:cNvPr>
            <p:cNvSpPr txBox="1"/>
            <p:nvPr/>
          </p:nvSpPr>
          <p:spPr>
            <a:xfrm>
              <a:off x="17466198" y="3042525"/>
              <a:ext cx="1470226" cy="2016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501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651748-654A-FE7E-1A7A-F02EEFD8E522}"/>
                </a:ext>
              </a:extLst>
            </p:cNvPr>
            <p:cNvSpPr txBox="1"/>
            <p:nvPr/>
          </p:nvSpPr>
          <p:spPr>
            <a:xfrm>
              <a:off x="15051977" y="6784139"/>
              <a:ext cx="32306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ORDERED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AA5292-F392-9786-EAFC-8B88F50D15E1}"/>
                </a:ext>
              </a:extLst>
            </p:cNvPr>
            <p:cNvSpPr txBox="1"/>
            <p:nvPr/>
          </p:nvSpPr>
          <p:spPr>
            <a:xfrm>
              <a:off x="15036229" y="7844712"/>
              <a:ext cx="518189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dirty="0">
                  <a:latin typeface="+mn-lt"/>
                  <a:cs typeface="Calibri" panose="020F0502020204030204" pitchFamily="34" charset="0"/>
                </a:rPr>
                <a:t>Keep the sequence well-ordered and obvious.</a:t>
              </a:r>
              <a:endParaRPr lang="en-AU" sz="3200" dirty="0">
                <a:latin typeface="+mn-lt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727097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B2FD8F5-2D2B-F5A1-36E2-0F16D21E395F}"/>
              </a:ext>
            </a:extLst>
          </p:cNvPr>
          <p:cNvSpPr txBox="1">
            <a:spLocks/>
          </p:cNvSpPr>
          <p:nvPr/>
        </p:nvSpPr>
        <p:spPr>
          <a:xfrm>
            <a:off x="788686" y="2222674"/>
            <a:ext cx="8412216" cy="936104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7539">
                <a:solidFill>
                  <a:schemeClr val="bg1"/>
                </a:solidFill>
                <a:latin typeface="Arial"/>
                <a:ea typeface="+mj-ea"/>
                <a:cs typeface="Arial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7539">
                <a:solidFill>
                  <a:schemeClr val="tx1"/>
                </a:solidFill>
                <a:latin typeface="GillSans" charset="0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7539">
                <a:solidFill>
                  <a:schemeClr val="tx1"/>
                </a:solidFill>
                <a:latin typeface="GillSans" charset="0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7539">
                <a:solidFill>
                  <a:schemeClr val="tx1"/>
                </a:solidFill>
                <a:latin typeface="GillSans" charset="0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7539">
                <a:solidFill>
                  <a:schemeClr val="tx1"/>
                </a:solidFill>
                <a:latin typeface="GillSans" charset="0"/>
                <a:sym typeface="GillSans" charset="0"/>
              </a:defRPr>
            </a:lvl5pPr>
            <a:lvl6pPr marL="374670" algn="ctr" rtl="0" eaLnBrk="1" fontAlgn="base" hangingPunct="1">
              <a:spcBef>
                <a:spcPct val="0"/>
              </a:spcBef>
              <a:spcAft>
                <a:spcPct val="0"/>
              </a:spcAft>
              <a:defRPr sz="7539">
                <a:solidFill>
                  <a:schemeClr val="tx1"/>
                </a:solidFill>
                <a:latin typeface="GillSans" charset="0"/>
                <a:sym typeface="GillSans" charset="0"/>
              </a:defRPr>
            </a:lvl6pPr>
            <a:lvl7pPr marL="749340" algn="ctr" rtl="0" eaLnBrk="1" fontAlgn="base" hangingPunct="1">
              <a:spcBef>
                <a:spcPct val="0"/>
              </a:spcBef>
              <a:spcAft>
                <a:spcPct val="0"/>
              </a:spcAft>
              <a:defRPr sz="7539">
                <a:solidFill>
                  <a:schemeClr val="tx1"/>
                </a:solidFill>
                <a:latin typeface="GillSans" charset="0"/>
                <a:sym typeface="GillSans" charset="0"/>
              </a:defRPr>
            </a:lvl7pPr>
            <a:lvl8pPr marL="1124009" algn="ctr" rtl="0" eaLnBrk="1" fontAlgn="base" hangingPunct="1">
              <a:spcBef>
                <a:spcPct val="0"/>
              </a:spcBef>
              <a:spcAft>
                <a:spcPct val="0"/>
              </a:spcAft>
              <a:defRPr sz="7539">
                <a:solidFill>
                  <a:schemeClr val="tx1"/>
                </a:solidFill>
                <a:latin typeface="GillSans" charset="0"/>
                <a:sym typeface="GillSans" charset="0"/>
              </a:defRPr>
            </a:lvl8pPr>
            <a:lvl9pPr marL="1498680" algn="ctr" rtl="0" eaLnBrk="1" fontAlgn="base" hangingPunct="1">
              <a:spcBef>
                <a:spcPct val="0"/>
              </a:spcBef>
              <a:spcAft>
                <a:spcPct val="0"/>
              </a:spcAft>
              <a:defRPr sz="7539">
                <a:solidFill>
                  <a:schemeClr val="tx1"/>
                </a:solidFill>
                <a:latin typeface="GillSans" charset="0"/>
                <a:sym typeface="GillSans" charset="0"/>
              </a:defRPr>
            </a:lvl9pPr>
          </a:lstStyle>
          <a:p>
            <a:pPr algn="l"/>
            <a:r>
              <a:rPr lang="en-US" sz="4000" b="1" kern="0" dirty="0">
                <a:solidFill>
                  <a:srgbClr val="CF68EE"/>
                </a:solidFill>
                <a:latin typeface="+mn-lt"/>
                <a:cs typeface="Calibri" panose="020F0502020204030204" pitchFamily="34" charset="0"/>
              </a:rPr>
              <a:t>Start by designing your layout</a:t>
            </a:r>
            <a:endParaRPr lang="en-AU" sz="4000" b="1" kern="0" dirty="0">
              <a:solidFill>
                <a:srgbClr val="CF68E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74CF56-63BA-71B8-CA0E-DA9C0FA28883}"/>
              </a:ext>
            </a:extLst>
          </p:cNvPr>
          <p:cNvSpPr txBox="1">
            <a:spLocks/>
          </p:cNvSpPr>
          <p:nvPr/>
        </p:nvSpPr>
        <p:spPr>
          <a:xfrm>
            <a:off x="788686" y="3153346"/>
            <a:ext cx="5832648" cy="2808312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  <a:cs typeface="Calibri" panose="020F0502020204030204" pitchFamily="34" charset="0"/>
              </a:rPr>
              <a:t>Anyone viewing your poster should be able to easily understand the sequence of information</a:t>
            </a:r>
            <a:endParaRPr lang="en-AU" sz="3200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5" name="Picture 4" descr="Screen Shot 2014-03-07 at 13.53.24.png">
            <a:extLst>
              <a:ext uri="{FF2B5EF4-FFF2-40B4-BE49-F238E27FC236}">
                <a16:creationId xmlns:a16="http://schemas.microsoft.com/office/drawing/2014/main" id="{3CE620AC-82B0-0B12-8498-A4283CF2B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570" y="2222674"/>
            <a:ext cx="10400708" cy="72984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733191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6A924-2841-6364-1F6D-E79F455823D9}"/>
              </a:ext>
            </a:extLst>
          </p:cNvPr>
          <p:cNvSpPr txBox="1">
            <a:spLocks/>
          </p:cNvSpPr>
          <p:nvPr/>
        </p:nvSpPr>
        <p:spPr>
          <a:xfrm>
            <a:off x="343918" y="2216499"/>
            <a:ext cx="3960440" cy="1080119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7539">
                <a:solidFill>
                  <a:schemeClr val="bg1"/>
                </a:solidFill>
                <a:latin typeface="Arial"/>
                <a:ea typeface="+mj-ea"/>
                <a:cs typeface="Arial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7539">
                <a:solidFill>
                  <a:schemeClr val="tx1"/>
                </a:solidFill>
                <a:latin typeface="GillSans" charset="0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7539">
                <a:solidFill>
                  <a:schemeClr val="tx1"/>
                </a:solidFill>
                <a:latin typeface="GillSans" charset="0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7539">
                <a:solidFill>
                  <a:schemeClr val="tx1"/>
                </a:solidFill>
                <a:latin typeface="GillSans" charset="0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7539">
                <a:solidFill>
                  <a:schemeClr val="tx1"/>
                </a:solidFill>
                <a:latin typeface="GillSans" charset="0"/>
                <a:sym typeface="GillSans" charset="0"/>
              </a:defRPr>
            </a:lvl5pPr>
            <a:lvl6pPr marL="374670" algn="ctr" rtl="0" eaLnBrk="1" fontAlgn="base" hangingPunct="1">
              <a:spcBef>
                <a:spcPct val="0"/>
              </a:spcBef>
              <a:spcAft>
                <a:spcPct val="0"/>
              </a:spcAft>
              <a:defRPr sz="7539">
                <a:solidFill>
                  <a:schemeClr val="tx1"/>
                </a:solidFill>
                <a:latin typeface="GillSans" charset="0"/>
                <a:sym typeface="GillSans" charset="0"/>
              </a:defRPr>
            </a:lvl6pPr>
            <a:lvl7pPr marL="749340" algn="ctr" rtl="0" eaLnBrk="1" fontAlgn="base" hangingPunct="1">
              <a:spcBef>
                <a:spcPct val="0"/>
              </a:spcBef>
              <a:spcAft>
                <a:spcPct val="0"/>
              </a:spcAft>
              <a:defRPr sz="7539">
                <a:solidFill>
                  <a:schemeClr val="tx1"/>
                </a:solidFill>
                <a:latin typeface="GillSans" charset="0"/>
                <a:sym typeface="GillSans" charset="0"/>
              </a:defRPr>
            </a:lvl7pPr>
            <a:lvl8pPr marL="1124009" algn="ctr" rtl="0" eaLnBrk="1" fontAlgn="base" hangingPunct="1">
              <a:spcBef>
                <a:spcPct val="0"/>
              </a:spcBef>
              <a:spcAft>
                <a:spcPct val="0"/>
              </a:spcAft>
              <a:defRPr sz="7539">
                <a:solidFill>
                  <a:schemeClr val="tx1"/>
                </a:solidFill>
                <a:latin typeface="GillSans" charset="0"/>
                <a:sym typeface="GillSans" charset="0"/>
              </a:defRPr>
            </a:lvl8pPr>
            <a:lvl9pPr marL="1498680" algn="ctr" rtl="0" eaLnBrk="1" fontAlgn="base" hangingPunct="1">
              <a:spcBef>
                <a:spcPct val="0"/>
              </a:spcBef>
              <a:spcAft>
                <a:spcPct val="0"/>
              </a:spcAft>
              <a:defRPr sz="7539">
                <a:solidFill>
                  <a:schemeClr val="tx1"/>
                </a:solidFill>
                <a:latin typeface="GillSans" charset="0"/>
                <a:sym typeface="GillSans" charset="0"/>
              </a:defRPr>
            </a:lvl9pPr>
          </a:lstStyle>
          <a:p>
            <a:r>
              <a:rPr lang="en-US" sz="4000" b="1" kern="0" dirty="0">
                <a:solidFill>
                  <a:srgbClr val="CF68EE"/>
                </a:solidFill>
                <a:latin typeface="+mn-lt"/>
                <a:cs typeface="Calibri" panose="020F0502020204030204" pitchFamily="34" charset="0"/>
              </a:rPr>
              <a:t>Layout Design</a:t>
            </a:r>
            <a:endParaRPr lang="en-AU" sz="4000" b="1" kern="0" dirty="0">
              <a:solidFill>
                <a:srgbClr val="CF68E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4AA71-948E-35F1-676C-1DF7A92B804E}"/>
              </a:ext>
            </a:extLst>
          </p:cNvPr>
          <p:cNvSpPr txBox="1">
            <a:spLocks/>
          </p:cNvSpPr>
          <p:nvPr/>
        </p:nvSpPr>
        <p:spPr>
          <a:xfrm>
            <a:off x="487934" y="3302794"/>
            <a:ext cx="8280920" cy="424847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bg1"/>
                </a:solidFill>
                <a:latin typeface="+mn-lt"/>
                <a:ea typeface="+mn-ea"/>
                <a:cs typeface="+mn-cs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bg1"/>
                </a:solidFill>
                <a:latin typeface="+mn-lt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bg1"/>
                </a:solidFill>
                <a:latin typeface="+mn-lt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bg1"/>
                </a:solidFill>
                <a:latin typeface="+mn-lt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bg1"/>
                </a:solidFill>
                <a:latin typeface="+mn-lt"/>
                <a:sym typeface="GillSans" charset="0"/>
              </a:defRPr>
            </a:lvl5pPr>
            <a:lvl6pPr marL="448707"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tx1"/>
                </a:solidFill>
                <a:latin typeface="+mn-lt"/>
                <a:sym typeface="GillSans" charset="0"/>
              </a:defRPr>
            </a:lvl6pPr>
            <a:lvl7pPr marL="897413"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tx1"/>
                </a:solidFill>
                <a:latin typeface="+mn-lt"/>
                <a:sym typeface="GillSans" charset="0"/>
              </a:defRPr>
            </a:lvl7pPr>
            <a:lvl8pPr marL="1346119"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tx1"/>
                </a:solidFill>
                <a:latin typeface="+mn-lt"/>
                <a:sym typeface="GillSans" charset="0"/>
              </a:defRPr>
            </a:lvl8pPr>
            <a:lvl9pPr marL="1794826"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tx1"/>
                </a:solidFill>
                <a:latin typeface="+mn-lt"/>
                <a:sym typeface="GillSans" charset="0"/>
              </a:defRPr>
            </a:lvl9pPr>
          </a:lstStyle>
          <a:p>
            <a:pPr algn="l">
              <a:spcAft>
                <a:spcPts val="1766"/>
              </a:spcAft>
            </a:pPr>
            <a:r>
              <a:rPr lang="en-US" sz="3200" kern="0" dirty="0">
                <a:solidFill>
                  <a:schemeClr val="tx1"/>
                </a:solidFill>
                <a:cs typeface="Calibri" panose="020F0502020204030204" pitchFamily="34" charset="0"/>
              </a:rPr>
              <a:t>The example shown here shows the sequence clearly, because it has been </a:t>
            </a:r>
            <a:r>
              <a:rPr lang="en-US" sz="3200" kern="0" dirty="0" err="1">
                <a:solidFill>
                  <a:schemeClr val="tx1"/>
                </a:solidFill>
                <a:cs typeface="Calibri" panose="020F0502020204030204" pitchFamily="34" charset="0"/>
              </a:rPr>
              <a:t>organised</a:t>
            </a:r>
            <a:r>
              <a:rPr lang="en-US" sz="3200" kern="0" dirty="0">
                <a:solidFill>
                  <a:schemeClr val="tx1"/>
                </a:solidFill>
                <a:cs typeface="Calibri" panose="020F0502020204030204" pitchFamily="34" charset="0"/>
              </a:rPr>
              <a:t> into a grid.</a:t>
            </a:r>
          </a:p>
          <a:p>
            <a:pPr algn="l">
              <a:spcAft>
                <a:spcPts val="1766"/>
              </a:spcAft>
            </a:pPr>
            <a:r>
              <a:rPr lang="en-US" sz="3200" kern="0" dirty="0">
                <a:solidFill>
                  <a:schemeClr val="tx1"/>
                </a:solidFill>
                <a:cs typeface="Calibri" panose="020F0502020204030204" pitchFamily="34" charset="0"/>
              </a:rPr>
              <a:t>To enable gridlines navigate to the view tab in the ribbon and check the Guides box.</a:t>
            </a:r>
            <a:r>
              <a:rPr lang="en-US" sz="2400" kern="0" dirty="0">
                <a:solidFill>
                  <a:schemeClr val="tx1"/>
                </a:solidFill>
                <a:cs typeface="Arial" panose="020B0604020202020204" pitchFamily="34" charset="0"/>
              </a:rPr>
              <a:t>	</a:t>
            </a:r>
          </a:p>
          <a:p>
            <a:endParaRPr lang="en-AU" sz="3731" kern="0" dirty="0"/>
          </a:p>
        </p:txBody>
      </p:sp>
      <p:pic>
        <p:nvPicPr>
          <p:cNvPr id="4" name="Picture 3" descr="Screen Shot 2014-03-07 at 13.59.52.png">
            <a:extLst>
              <a:ext uri="{FF2B5EF4-FFF2-40B4-BE49-F238E27FC236}">
                <a16:creationId xmlns:a16="http://schemas.microsoft.com/office/drawing/2014/main" id="{E30A7832-82A0-B452-3DC8-865A5857C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8894" y="1760418"/>
            <a:ext cx="11161240" cy="816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5647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B4E7A-D66A-E749-499B-E3DFB1C49A78}"/>
              </a:ext>
            </a:extLst>
          </p:cNvPr>
          <p:cNvSpPr txBox="1">
            <a:spLocks/>
          </p:cNvSpPr>
          <p:nvPr/>
        </p:nvSpPr>
        <p:spPr>
          <a:xfrm>
            <a:off x="619598" y="2057534"/>
            <a:ext cx="4968552" cy="66919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7539">
                <a:solidFill>
                  <a:schemeClr val="bg1"/>
                </a:solidFill>
                <a:latin typeface="Arial"/>
                <a:ea typeface="+mj-ea"/>
                <a:cs typeface="Arial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7539">
                <a:solidFill>
                  <a:schemeClr val="tx1"/>
                </a:solidFill>
                <a:latin typeface="GillSans" charset="0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7539">
                <a:solidFill>
                  <a:schemeClr val="tx1"/>
                </a:solidFill>
                <a:latin typeface="GillSans" charset="0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7539">
                <a:solidFill>
                  <a:schemeClr val="tx1"/>
                </a:solidFill>
                <a:latin typeface="GillSans" charset="0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7539">
                <a:solidFill>
                  <a:schemeClr val="tx1"/>
                </a:solidFill>
                <a:latin typeface="GillSans" charset="0"/>
                <a:sym typeface="GillSans" charset="0"/>
              </a:defRPr>
            </a:lvl5pPr>
            <a:lvl6pPr marL="374670" algn="ctr" rtl="0" eaLnBrk="1" fontAlgn="base" hangingPunct="1">
              <a:spcBef>
                <a:spcPct val="0"/>
              </a:spcBef>
              <a:spcAft>
                <a:spcPct val="0"/>
              </a:spcAft>
              <a:defRPr sz="7539">
                <a:solidFill>
                  <a:schemeClr val="tx1"/>
                </a:solidFill>
                <a:latin typeface="GillSans" charset="0"/>
                <a:sym typeface="GillSans" charset="0"/>
              </a:defRPr>
            </a:lvl6pPr>
            <a:lvl7pPr marL="749340" algn="ctr" rtl="0" eaLnBrk="1" fontAlgn="base" hangingPunct="1">
              <a:spcBef>
                <a:spcPct val="0"/>
              </a:spcBef>
              <a:spcAft>
                <a:spcPct val="0"/>
              </a:spcAft>
              <a:defRPr sz="7539">
                <a:solidFill>
                  <a:schemeClr val="tx1"/>
                </a:solidFill>
                <a:latin typeface="GillSans" charset="0"/>
                <a:sym typeface="GillSans" charset="0"/>
              </a:defRPr>
            </a:lvl7pPr>
            <a:lvl8pPr marL="1124009" algn="ctr" rtl="0" eaLnBrk="1" fontAlgn="base" hangingPunct="1">
              <a:spcBef>
                <a:spcPct val="0"/>
              </a:spcBef>
              <a:spcAft>
                <a:spcPct val="0"/>
              </a:spcAft>
              <a:defRPr sz="7539">
                <a:solidFill>
                  <a:schemeClr val="tx1"/>
                </a:solidFill>
                <a:latin typeface="GillSans" charset="0"/>
                <a:sym typeface="GillSans" charset="0"/>
              </a:defRPr>
            </a:lvl8pPr>
            <a:lvl9pPr marL="1498680" algn="ctr" rtl="0" eaLnBrk="1" fontAlgn="base" hangingPunct="1">
              <a:spcBef>
                <a:spcPct val="0"/>
              </a:spcBef>
              <a:spcAft>
                <a:spcPct val="0"/>
              </a:spcAft>
              <a:defRPr sz="7539">
                <a:solidFill>
                  <a:schemeClr val="tx1"/>
                </a:solidFill>
                <a:latin typeface="GillSans" charset="0"/>
                <a:sym typeface="GillSans" charset="0"/>
              </a:defRPr>
            </a:lvl9pPr>
          </a:lstStyle>
          <a:p>
            <a:pPr algn="l"/>
            <a:r>
              <a:rPr lang="en-US" sz="4000" b="1" kern="0" dirty="0">
                <a:solidFill>
                  <a:srgbClr val="CF68EE"/>
                </a:solidFill>
                <a:latin typeface="+mn-lt"/>
                <a:cs typeface="Calibri" panose="020F0502020204030204" pitchFamily="34" charset="0"/>
              </a:rPr>
              <a:t>Tips on Design</a:t>
            </a:r>
            <a:endParaRPr lang="en-AU" sz="4000" b="1" kern="0" dirty="0">
              <a:solidFill>
                <a:srgbClr val="CF68E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3228F-DDD4-1968-BF71-57E2F3E96E9F}"/>
              </a:ext>
            </a:extLst>
          </p:cNvPr>
          <p:cNvSpPr txBox="1">
            <a:spLocks/>
          </p:cNvSpPr>
          <p:nvPr/>
        </p:nvSpPr>
        <p:spPr>
          <a:xfrm>
            <a:off x="619598" y="2920687"/>
            <a:ext cx="7128793" cy="64807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bg1"/>
                </a:solidFill>
                <a:latin typeface="+mn-lt"/>
                <a:ea typeface="+mn-ea"/>
                <a:cs typeface="+mn-cs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bg1"/>
                </a:solidFill>
                <a:latin typeface="+mn-lt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bg1"/>
                </a:solidFill>
                <a:latin typeface="+mn-lt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bg1"/>
                </a:solidFill>
                <a:latin typeface="+mn-lt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bg1"/>
                </a:solidFill>
                <a:latin typeface="+mn-lt"/>
                <a:sym typeface="GillSans" charset="0"/>
              </a:defRPr>
            </a:lvl5pPr>
            <a:lvl6pPr marL="448707"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tx1"/>
                </a:solidFill>
                <a:latin typeface="+mn-lt"/>
                <a:sym typeface="GillSans" charset="0"/>
              </a:defRPr>
            </a:lvl6pPr>
            <a:lvl7pPr marL="897413"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tx1"/>
                </a:solidFill>
                <a:latin typeface="+mn-lt"/>
                <a:sym typeface="GillSans" charset="0"/>
              </a:defRPr>
            </a:lvl7pPr>
            <a:lvl8pPr marL="1346119"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tx1"/>
                </a:solidFill>
                <a:latin typeface="+mn-lt"/>
                <a:sym typeface="GillSans" charset="0"/>
              </a:defRPr>
            </a:lvl8pPr>
            <a:lvl9pPr marL="1794826" algn="ctr" rtl="0" eaLnBrk="1" fontAlgn="base" hangingPunct="1">
              <a:spcBef>
                <a:spcPct val="0"/>
              </a:spcBef>
              <a:spcAft>
                <a:spcPct val="0"/>
              </a:spcAft>
              <a:defRPr sz="3730">
                <a:solidFill>
                  <a:schemeClr val="tx1"/>
                </a:solidFill>
                <a:latin typeface="+mn-lt"/>
                <a:sym typeface="GillSans" charset="0"/>
              </a:defRPr>
            </a:lvl9pPr>
          </a:lstStyle>
          <a:p>
            <a:pPr marL="457196" indent="-457196" algn="l"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chemeClr val="tx1"/>
                </a:solidFill>
                <a:cs typeface="Calibri" panose="020F0502020204030204" pitchFamily="34" charset="0"/>
              </a:rPr>
              <a:t>Choose one font and stick to it. Using a range of different fonts will make your poster difficult to read. </a:t>
            </a:r>
          </a:p>
          <a:p>
            <a:pPr marL="457196" indent="-457196" algn="l"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chemeClr val="tx1"/>
                </a:solidFill>
                <a:cs typeface="Calibri" panose="020F0502020204030204" pitchFamily="34" charset="0"/>
              </a:rPr>
              <a:t>Choose an easy-to-read font.</a:t>
            </a:r>
          </a:p>
          <a:p>
            <a:pPr marL="457196" indent="-457196" algn="l">
              <a:buFont typeface="Arial" panose="020B0604020202020204" pitchFamily="34" charset="0"/>
              <a:buChar char="•"/>
            </a:pPr>
            <a:r>
              <a:rPr lang="en-US" sz="3200" kern="0" dirty="0">
                <a:solidFill>
                  <a:schemeClr val="tx1"/>
                </a:solidFill>
                <a:cs typeface="Calibri" panose="020F0502020204030204" pitchFamily="34" charset="0"/>
              </a:rPr>
              <a:t>Use underlining and italics sparingly. </a:t>
            </a:r>
          </a:p>
          <a:p>
            <a:pPr marL="457196" indent="-457196" algn="l">
              <a:buFont typeface="Arial" panose="020B0604020202020204" pitchFamily="34" charset="0"/>
              <a:buChar char="•"/>
            </a:pPr>
            <a:r>
              <a:rPr lang="en-AU" sz="3200" kern="0" dirty="0">
                <a:solidFill>
                  <a:schemeClr val="tx1"/>
                </a:solidFill>
                <a:cs typeface="Calibri" panose="020F0502020204030204" pitchFamily="34" charset="0"/>
              </a:rPr>
              <a:t>Light coloured text on a dark background will be easier to read on a monitor. </a:t>
            </a:r>
          </a:p>
          <a:p>
            <a:pPr marL="457196" indent="-457196" algn="l">
              <a:buFont typeface="Arial" panose="020B0604020202020204" pitchFamily="34" charset="0"/>
              <a:buChar char="•"/>
            </a:pPr>
            <a:r>
              <a:rPr lang="en-AU" sz="3200" kern="0" dirty="0">
                <a:solidFill>
                  <a:schemeClr val="tx1"/>
                </a:solidFill>
                <a:cs typeface="Calibri" panose="020F0502020204030204" pitchFamily="34" charset="0"/>
              </a:rPr>
              <a:t>Remember that those reading your poster will be viewing them on a screen. Once you’ve built yours, check how it reads on an electronic device.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7CE87E-1C81-D62C-D25B-BC3221641C70}"/>
              </a:ext>
            </a:extLst>
          </p:cNvPr>
          <p:cNvSpPr txBox="1"/>
          <p:nvPr/>
        </p:nvSpPr>
        <p:spPr>
          <a:xfrm>
            <a:off x="10281023" y="2726730"/>
            <a:ext cx="5328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766"/>
              </a:spcAft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harder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read than the </a:t>
            </a:r>
            <a:r>
              <a:rPr lang="en-US" sz="3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adjacent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69A64A-8498-6E20-39D5-B8AE3900E24E}"/>
              </a:ext>
            </a:extLst>
          </p:cNvPr>
          <p:cNvSpPr/>
          <p:nvPr/>
        </p:nvSpPr>
        <p:spPr>
          <a:xfrm>
            <a:off x="10425038" y="4591387"/>
            <a:ext cx="489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766"/>
              </a:spcAft>
            </a:pPr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  <a:cs typeface="Segoe UI" panose="020B0502040204020203" pitchFamily="34" charset="0"/>
              </a:rPr>
              <a:t>This font is harder to read than the adjacent example.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B6C346-EE4D-3CF0-F47F-9CEDAA738BB6}"/>
              </a:ext>
            </a:extLst>
          </p:cNvPr>
          <p:cNvGrpSpPr/>
          <p:nvPr/>
        </p:nvGrpSpPr>
        <p:grpSpPr>
          <a:xfrm>
            <a:off x="10281022" y="6948490"/>
            <a:ext cx="4896544" cy="1569661"/>
            <a:chOff x="5577011" y="4386045"/>
            <a:chExt cx="2833821" cy="94748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EA16D71-69DF-F1EC-6ABA-08467572DF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77011" y="4386045"/>
              <a:ext cx="2833821" cy="94748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3F17B7-2A00-7E3A-10BF-1B844F60F116}"/>
                </a:ext>
              </a:extLst>
            </p:cNvPr>
            <p:cNvSpPr txBox="1"/>
            <p:nvPr/>
          </p:nvSpPr>
          <p:spPr>
            <a:xfrm>
              <a:off x="5725297" y="4572000"/>
              <a:ext cx="2611390" cy="689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This is almost impossible to read. </a:t>
              </a:r>
              <a:endParaRPr lang="en-AU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181B75B-34C8-2FF8-1F44-97AC2840B620}"/>
              </a:ext>
            </a:extLst>
          </p:cNvPr>
          <p:cNvSpPr/>
          <p:nvPr/>
        </p:nvSpPr>
        <p:spPr>
          <a:xfrm>
            <a:off x="17049774" y="2726730"/>
            <a:ext cx="53285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766"/>
              </a:spcAft>
            </a:pPr>
            <a:r>
              <a:rPr lang="en-US" sz="3200" dirty="0">
                <a:solidFill>
                  <a:schemeClr val="tx1"/>
                </a:solidFill>
                <a:cs typeface="Segoe UI" panose="020B0502040204020203" pitchFamily="34" charset="0"/>
              </a:rPr>
              <a:t>This is easier</a:t>
            </a:r>
            <a:r>
              <a:rPr lang="en-US" sz="3200" i="1" dirty="0">
                <a:solidFill>
                  <a:schemeClr val="tx1"/>
                </a:solidFill>
                <a:cs typeface="Segoe UI" panose="020B0502040204020203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cs typeface="Segoe UI" panose="020B0502040204020203" pitchFamily="34" charset="0"/>
              </a:rPr>
              <a:t>to read than the adjacent example.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1BB116-3738-0BB5-22BE-2E877F04A2E4}"/>
              </a:ext>
            </a:extLst>
          </p:cNvPr>
          <p:cNvSpPr/>
          <p:nvPr/>
        </p:nvSpPr>
        <p:spPr>
          <a:xfrm>
            <a:off x="17193790" y="4591387"/>
            <a:ext cx="489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766"/>
              </a:spcAft>
            </a:pPr>
            <a:r>
              <a:rPr lang="en-US" sz="3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font is easier to read than the adjacent example.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A3C2F8A-C188-7B41-F6F9-AB2C064E3091}"/>
              </a:ext>
            </a:extLst>
          </p:cNvPr>
          <p:cNvGrpSpPr/>
          <p:nvPr/>
        </p:nvGrpSpPr>
        <p:grpSpPr>
          <a:xfrm>
            <a:off x="17228754" y="6948487"/>
            <a:ext cx="5149611" cy="1569658"/>
            <a:chOff x="9045147" y="4386046"/>
            <a:chExt cx="2553720" cy="9233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CA64BA-F6C9-12E1-1F62-B9A352F97DDE}"/>
                </a:ext>
              </a:extLst>
            </p:cNvPr>
            <p:cNvSpPr/>
            <p:nvPr/>
          </p:nvSpPr>
          <p:spPr bwMode="auto">
            <a:xfrm>
              <a:off x="9045147" y="4386046"/>
              <a:ext cx="2553720" cy="923330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9743" tIns="44871" rIns="89743" bIns="44871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3347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3A0D6A-4998-6A56-E686-7D7D2CB7EE19}"/>
                </a:ext>
              </a:extLst>
            </p:cNvPr>
            <p:cNvSpPr txBox="1"/>
            <p:nvPr/>
          </p:nvSpPr>
          <p:spPr>
            <a:xfrm>
              <a:off x="9197542" y="4524545"/>
              <a:ext cx="2248930" cy="67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This is almost impossible  to miss. </a:t>
              </a:r>
              <a:endParaRPr lang="en-A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25207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1190077-7A68-A2F2-5FF1-59B74791566E}"/>
              </a:ext>
            </a:extLst>
          </p:cNvPr>
          <p:cNvSpPr txBox="1">
            <a:spLocks/>
          </p:cNvSpPr>
          <p:nvPr/>
        </p:nvSpPr>
        <p:spPr>
          <a:xfrm>
            <a:off x="703957" y="1780521"/>
            <a:ext cx="5381513" cy="7816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318" b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5pPr>
            <a:lvl6pPr marL="448707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6pPr>
            <a:lvl7pPr marL="897413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7pPr>
            <a:lvl8pPr marL="1346119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8pPr>
            <a:lvl9pPr marL="1794826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9pPr>
          </a:lstStyle>
          <a:p>
            <a:pPr algn="l"/>
            <a:r>
              <a:rPr lang="en-US" sz="2505" i="1" kern="0" dirty="0">
                <a:solidFill>
                  <a:srgbClr val="4E4CDB"/>
                </a:solidFill>
                <a:latin typeface="+mn-lt"/>
              </a:rPr>
              <a:t>Authors and Contact details</a:t>
            </a:r>
            <a:endParaRPr lang="en-AU" sz="1503" i="1" kern="0" dirty="0">
              <a:solidFill>
                <a:srgbClr val="4E4CDB"/>
              </a:solidFill>
              <a:latin typeface="+mn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6D417DF-FE97-E82B-8F53-6E7E925D2410}"/>
              </a:ext>
            </a:extLst>
          </p:cNvPr>
          <p:cNvSpPr txBox="1">
            <a:spLocks/>
          </p:cNvSpPr>
          <p:nvPr/>
        </p:nvSpPr>
        <p:spPr>
          <a:xfrm>
            <a:off x="678285" y="2523102"/>
            <a:ext cx="3793906" cy="7816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318" b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5pPr>
            <a:lvl6pPr marL="448707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6pPr>
            <a:lvl7pPr marL="897413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7pPr>
            <a:lvl8pPr marL="1346119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8pPr>
            <a:lvl9pPr marL="1794826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9pPr>
          </a:lstStyle>
          <a:p>
            <a:pPr algn="l"/>
            <a:r>
              <a:rPr lang="en-US" sz="2800" kern="0" dirty="0">
                <a:solidFill>
                  <a:srgbClr val="CF68EE"/>
                </a:solidFill>
                <a:latin typeface="+mn-lt"/>
                <a:cs typeface="Calibri" panose="020F0502020204030204" pitchFamily="34" charset="0"/>
              </a:rPr>
              <a:t>Background</a:t>
            </a:r>
            <a:endParaRPr lang="en-AU" sz="2800" kern="0" dirty="0">
              <a:solidFill>
                <a:srgbClr val="CF68E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2DD104-1B97-8E6A-F2A0-577B7FFF7AC0}"/>
              </a:ext>
            </a:extLst>
          </p:cNvPr>
          <p:cNvSpPr txBox="1"/>
          <p:nvPr/>
        </p:nvSpPr>
        <p:spPr>
          <a:xfrm>
            <a:off x="674838" y="3180825"/>
            <a:ext cx="7157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100" dirty="0">
                <a:latin typeface="+mn-lt"/>
                <a:cs typeface="Calibri" panose="020F0502020204030204" pitchFamily="34" charset="0"/>
              </a:rPr>
              <a:t>At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vero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eos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et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accusamus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et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iusto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odio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dignissimos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ducimus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qui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blanditiis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praesentium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voluptatum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deleniti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atque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corrupti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quos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dolores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et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quas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molestias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excepturi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sint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occaecati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cupiditate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non provident,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similique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sunt in.</a:t>
            </a:r>
            <a:endParaRPr lang="en-AU" sz="2100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20" name="Media1">
            <a:hlinkClick r:id="" action="ppaction://media"/>
            <a:extLst>
              <a:ext uri="{FF2B5EF4-FFF2-40B4-BE49-F238E27FC236}">
                <a16:creationId xmlns:a16="http://schemas.microsoft.com/office/drawing/2014/main" id="{EF277AE8-6747-A59E-3B70-CB1DCB4D008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2074" y="8142092"/>
            <a:ext cx="6666955" cy="2582973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39E0CF94-E2EB-83D2-735A-FEBE72FA6B32}"/>
              </a:ext>
            </a:extLst>
          </p:cNvPr>
          <p:cNvSpPr txBox="1">
            <a:spLocks/>
          </p:cNvSpPr>
          <p:nvPr/>
        </p:nvSpPr>
        <p:spPr>
          <a:xfrm>
            <a:off x="702074" y="4674964"/>
            <a:ext cx="4583576" cy="7816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318" b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5pPr>
            <a:lvl6pPr marL="448707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6pPr>
            <a:lvl7pPr marL="897413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7pPr>
            <a:lvl8pPr marL="1346119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8pPr>
            <a:lvl9pPr marL="1794826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9pPr>
          </a:lstStyle>
          <a:p>
            <a:pPr algn="l"/>
            <a:r>
              <a:rPr lang="en-US" sz="2800" kern="0" dirty="0">
                <a:solidFill>
                  <a:srgbClr val="CF68EE"/>
                </a:solidFill>
                <a:latin typeface="+mn-lt"/>
                <a:cs typeface="Calibri" panose="020F0502020204030204" pitchFamily="34" charset="0"/>
              </a:rPr>
              <a:t>Method</a:t>
            </a:r>
            <a:endParaRPr lang="en-AU" sz="2800" kern="0" dirty="0">
              <a:solidFill>
                <a:srgbClr val="CF68E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254A6D-A1CF-367F-B119-B1877A22DA56}"/>
              </a:ext>
            </a:extLst>
          </p:cNvPr>
          <p:cNvSpPr txBox="1"/>
          <p:nvPr/>
        </p:nvSpPr>
        <p:spPr>
          <a:xfrm>
            <a:off x="668484" y="5309453"/>
            <a:ext cx="71642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100" dirty="0">
                <a:latin typeface="+mn-lt"/>
                <a:cs typeface="Calibri" panose="020F0502020204030204" pitchFamily="34" charset="0"/>
              </a:rPr>
              <a:t>At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vero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eos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et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accusamus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et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iusto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odio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dignissimos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ducimus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qui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blanditiis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praesentium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voluptatum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deleniti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atque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corrupti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quos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dolores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et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quas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molestias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excepturi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sint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occaecati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cupiditate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non provident,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similique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sunt in culpa qui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officia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deserunt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mollitia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animi, id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est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laborum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et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dolorum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fuga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. Et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harum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quidem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rerum facilis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est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et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expedita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distinctio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. Nam libero tempore,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harum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quidem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rerum facilis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est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et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expedita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+mn-lt"/>
                <a:cs typeface="Calibri" panose="020F0502020204030204" pitchFamily="34" charset="0"/>
              </a:rPr>
              <a:t>distinctio</a:t>
            </a:r>
            <a:r>
              <a:rPr lang="en-US" sz="2100" dirty="0">
                <a:latin typeface="+mn-lt"/>
                <a:cs typeface="Calibri" panose="020F0502020204030204" pitchFamily="34" charset="0"/>
              </a:rPr>
              <a:t>. Nam libero tempore ​ </a:t>
            </a:r>
            <a:endParaRPr lang="en-AU" sz="21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0776765-6D2F-8826-6216-284DDCF371A8}"/>
              </a:ext>
            </a:extLst>
          </p:cNvPr>
          <p:cNvSpPr txBox="1">
            <a:spLocks/>
          </p:cNvSpPr>
          <p:nvPr/>
        </p:nvSpPr>
        <p:spPr>
          <a:xfrm>
            <a:off x="8192790" y="2562195"/>
            <a:ext cx="4583575" cy="7816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318" b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5pPr>
            <a:lvl6pPr marL="448707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6pPr>
            <a:lvl7pPr marL="897413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7pPr>
            <a:lvl8pPr marL="1346119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8pPr>
            <a:lvl9pPr marL="1794826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9pPr>
          </a:lstStyle>
          <a:p>
            <a:pPr algn="l"/>
            <a:r>
              <a:rPr lang="en-US" sz="2800" kern="0" dirty="0">
                <a:solidFill>
                  <a:srgbClr val="CF68EE"/>
                </a:solidFill>
                <a:latin typeface="+mn-lt"/>
                <a:cs typeface="Calibri" panose="020F0502020204030204" pitchFamily="34" charset="0"/>
              </a:rPr>
              <a:t>Results</a:t>
            </a:r>
            <a:endParaRPr lang="en-AU" sz="2800" kern="0" dirty="0">
              <a:solidFill>
                <a:srgbClr val="CF68E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DE9F04-D160-669D-868F-7BDFACDD900D}"/>
              </a:ext>
            </a:extLst>
          </p:cNvPr>
          <p:cNvSpPr txBox="1"/>
          <p:nvPr/>
        </p:nvSpPr>
        <p:spPr>
          <a:xfrm>
            <a:off x="8103422" y="3265124"/>
            <a:ext cx="76675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100" dirty="0">
                <a:latin typeface="+mn-lt"/>
                <a:cs typeface="Calibri" panose="020F0502020204030204" pitchFamily="34" charset="0"/>
              </a:rPr>
              <a:t>At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vero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eos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et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accusamus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et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iusto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odio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dignissimos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ducimus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qui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blanditiis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praesentium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voluptatum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deleniti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atque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corrupti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quos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dolores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et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quas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molestias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excepturi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sint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occaecati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cupiditate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non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fuga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. Et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harum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quidem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rerum facilis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est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et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expedita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distinctio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. Nam libero temp. </a:t>
            </a:r>
            <a:r>
              <a:rPr lang="en-US" sz="2100" dirty="0">
                <a:cs typeface="Segoe UI" panose="020B0502040204020203" pitchFamily="34" charset="0"/>
              </a:rPr>
              <a:t>At </a:t>
            </a:r>
            <a:r>
              <a:rPr lang="en-US" sz="2100" dirty="0" err="1">
                <a:cs typeface="Segoe UI" panose="020B0502040204020203" pitchFamily="34" charset="0"/>
              </a:rPr>
              <a:t>vero</a:t>
            </a:r>
            <a:r>
              <a:rPr lang="en-US" sz="2100" dirty="0">
                <a:cs typeface="Segoe UI" panose="020B0502040204020203" pitchFamily="34" charset="0"/>
              </a:rPr>
              <a:t> </a:t>
            </a:r>
            <a:r>
              <a:rPr lang="en-US" sz="2100" dirty="0" err="1">
                <a:cs typeface="Segoe UI" panose="020B0502040204020203" pitchFamily="34" charset="0"/>
              </a:rPr>
              <a:t>eos</a:t>
            </a:r>
            <a:r>
              <a:rPr lang="en-US" sz="2100" dirty="0">
                <a:cs typeface="Segoe UI" panose="020B0502040204020203" pitchFamily="34" charset="0"/>
              </a:rPr>
              <a:t> et </a:t>
            </a:r>
            <a:r>
              <a:rPr lang="en-US" sz="2100" dirty="0" err="1">
                <a:cs typeface="Segoe UI" panose="020B0502040204020203" pitchFamily="34" charset="0"/>
              </a:rPr>
              <a:t>accusamus</a:t>
            </a:r>
            <a:r>
              <a:rPr lang="en-US" sz="2100" dirty="0">
                <a:cs typeface="Segoe UI" panose="020B0502040204020203" pitchFamily="34" charset="0"/>
              </a:rPr>
              <a:t> et </a:t>
            </a:r>
            <a:r>
              <a:rPr lang="en-US" sz="2100" dirty="0" err="1">
                <a:cs typeface="Segoe UI" panose="020B0502040204020203" pitchFamily="34" charset="0"/>
              </a:rPr>
              <a:t>iusto</a:t>
            </a:r>
            <a:r>
              <a:rPr lang="en-US" sz="2100" dirty="0">
                <a:cs typeface="Segoe UI" panose="020B0502040204020203" pitchFamily="34" charset="0"/>
              </a:rPr>
              <a:t> </a:t>
            </a:r>
            <a:r>
              <a:rPr lang="en-US" sz="2100" dirty="0" err="1">
                <a:cs typeface="Segoe UI" panose="020B0502040204020203" pitchFamily="34" charset="0"/>
              </a:rPr>
              <a:t>odio</a:t>
            </a:r>
            <a:r>
              <a:rPr lang="en-US" sz="2100" dirty="0">
                <a:cs typeface="Segoe UI" panose="020B0502040204020203" pitchFamily="34" charset="0"/>
              </a:rPr>
              <a:t> </a:t>
            </a:r>
            <a:r>
              <a:rPr lang="en-US" sz="2100" dirty="0" err="1">
                <a:cs typeface="Segoe UI" panose="020B0502040204020203" pitchFamily="34" charset="0"/>
              </a:rPr>
              <a:t>dignissimos</a:t>
            </a:r>
            <a:r>
              <a:rPr lang="en-US" sz="2100" dirty="0">
                <a:cs typeface="Segoe UI" panose="020B0502040204020203" pitchFamily="34" charset="0"/>
              </a:rPr>
              <a:t> </a:t>
            </a:r>
            <a:r>
              <a:rPr lang="en-US" sz="2100" dirty="0" err="1">
                <a:cs typeface="Segoe UI" panose="020B0502040204020203" pitchFamily="34" charset="0"/>
              </a:rPr>
              <a:t>ducimus</a:t>
            </a:r>
            <a:r>
              <a:rPr lang="en-US" sz="2100" dirty="0">
                <a:cs typeface="Segoe UI" panose="020B0502040204020203" pitchFamily="34" charset="0"/>
              </a:rPr>
              <a:t> qui </a:t>
            </a:r>
            <a:r>
              <a:rPr lang="en-US" sz="2100" dirty="0" err="1">
                <a:cs typeface="Segoe UI" panose="020B0502040204020203" pitchFamily="34" charset="0"/>
              </a:rPr>
              <a:t>blanditiis</a:t>
            </a:r>
            <a:r>
              <a:rPr lang="en-US" sz="2100" dirty="0">
                <a:cs typeface="Segoe UI" panose="020B0502040204020203" pitchFamily="34" charset="0"/>
              </a:rPr>
              <a:t> </a:t>
            </a:r>
            <a:r>
              <a:rPr lang="en-US" sz="2100" dirty="0" err="1">
                <a:cs typeface="Segoe UI" panose="020B0502040204020203" pitchFamily="34" charset="0"/>
              </a:rPr>
              <a:t>praesentium</a:t>
            </a:r>
            <a:r>
              <a:rPr lang="en-US" sz="2100" dirty="0">
                <a:cs typeface="Segoe UI" panose="020B0502040204020203" pitchFamily="34" charset="0"/>
              </a:rPr>
              <a:t>.</a:t>
            </a:r>
            <a:r>
              <a:rPr lang="en-US" sz="2100" dirty="0">
                <a:cs typeface="Calibri" panose="020F0502020204030204" pitchFamily="34" charset="0"/>
              </a:rPr>
              <a:t> </a:t>
            </a:r>
            <a:r>
              <a:rPr lang="en-US" sz="2100" dirty="0" err="1">
                <a:cs typeface="Calibri" panose="020F0502020204030204" pitchFamily="34" charset="0"/>
              </a:rPr>
              <a:t>ducimus</a:t>
            </a:r>
            <a:r>
              <a:rPr lang="en-US" sz="2100" dirty="0">
                <a:cs typeface="Calibri" panose="020F0502020204030204" pitchFamily="34" charset="0"/>
              </a:rPr>
              <a:t> qui </a:t>
            </a:r>
            <a:r>
              <a:rPr lang="en-US" sz="2100" dirty="0" err="1">
                <a:cs typeface="Calibri" panose="020F0502020204030204" pitchFamily="34" charset="0"/>
              </a:rPr>
              <a:t>blanditiis</a:t>
            </a:r>
            <a:r>
              <a:rPr lang="en-US" sz="2100" dirty="0">
                <a:cs typeface="Calibri" panose="020F0502020204030204" pitchFamily="34" charset="0"/>
              </a:rPr>
              <a:t> </a:t>
            </a:r>
            <a:r>
              <a:rPr lang="en-US" sz="2100" dirty="0" err="1">
                <a:cs typeface="Calibri" panose="020F0502020204030204" pitchFamily="34" charset="0"/>
              </a:rPr>
              <a:t>praesentium</a:t>
            </a:r>
            <a:r>
              <a:rPr lang="en-US" sz="2100" dirty="0">
                <a:cs typeface="Calibri" panose="020F0502020204030204" pitchFamily="34" charset="0"/>
              </a:rPr>
              <a:t> </a:t>
            </a:r>
            <a:r>
              <a:rPr lang="en-US" sz="2100" dirty="0" err="1">
                <a:cs typeface="Calibri" panose="020F0502020204030204" pitchFamily="34" charset="0"/>
              </a:rPr>
              <a:t>voluptatum</a:t>
            </a:r>
            <a:r>
              <a:rPr lang="en-US" sz="2100" dirty="0">
                <a:cs typeface="Calibri" panose="020F0502020204030204" pitchFamily="34" charset="0"/>
              </a:rPr>
              <a:t> </a:t>
            </a:r>
            <a:r>
              <a:rPr lang="en-US" sz="2100" dirty="0" err="1">
                <a:cs typeface="Calibri" panose="020F0502020204030204" pitchFamily="34" charset="0"/>
              </a:rPr>
              <a:t>deleniti</a:t>
            </a:r>
            <a:r>
              <a:rPr lang="en-US" sz="2100" dirty="0">
                <a:cs typeface="Calibri" panose="020F0502020204030204" pitchFamily="34" charset="0"/>
              </a:rPr>
              <a:t> </a:t>
            </a:r>
            <a:r>
              <a:rPr lang="en-US" sz="2100" dirty="0" err="1">
                <a:cs typeface="Calibri" panose="020F0502020204030204" pitchFamily="34" charset="0"/>
              </a:rPr>
              <a:t>atque</a:t>
            </a:r>
            <a:r>
              <a:rPr lang="en-US" sz="2100" dirty="0">
                <a:cs typeface="Calibri" panose="020F0502020204030204" pitchFamily="34" charset="0"/>
              </a:rPr>
              <a:t> </a:t>
            </a:r>
            <a:r>
              <a:rPr lang="en-US" sz="2100" dirty="0" err="1">
                <a:cs typeface="Calibri" panose="020F0502020204030204" pitchFamily="34" charset="0"/>
              </a:rPr>
              <a:t>corrupti</a:t>
            </a:r>
            <a:r>
              <a:rPr lang="en-US" sz="2100" dirty="0">
                <a:cs typeface="Calibri" panose="020F0502020204030204" pitchFamily="34" charset="0"/>
              </a:rPr>
              <a:t> quos </a:t>
            </a:r>
            <a:r>
              <a:rPr lang="en-US" sz="2100" dirty="0" err="1">
                <a:cs typeface="Calibri" panose="020F0502020204030204" pitchFamily="34" charset="0"/>
              </a:rPr>
              <a:t>dolores</a:t>
            </a:r>
            <a:r>
              <a:rPr lang="en-US" sz="2100" dirty="0">
                <a:cs typeface="Calibri" panose="020F0502020204030204" pitchFamily="34" charset="0"/>
              </a:rPr>
              <a:t> et </a:t>
            </a:r>
            <a:r>
              <a:rPr lang="en-US" sz="2100" dirty="0" err="1">
                <a:cs typeface="Calibri" panose="020F0502020204030204" pitchFamily="34" charset="0"/>
              </a:rPr>
              <a:t>quas</a:t>
            </a:r>
            <a:r>
              <a:rPr lang="en-US" sz="2100" dirty="0">
                <a:cs typeface="Calibri" panose="020F0502020204030204" pitchFamily="34" charset="0"/>
              </a:rPr>
              <a:t> </a:t>
            </a:r>
            <a:r>
              <a:rPr lang="en-US" sz="2100" dirty="0" err="1">
                <a:cs typeface="Calibri" panose="020F0502020204030204" pitchFamily="34" charset="0"/>
              </a:rPr>
              <a:t>molestias</a:t>
            </a:r>
            <a:r>
              <a:rPr lang="en-US" sz="2100" dirty="0">
                <a:cs typeface="Calibri" panose="020F0502020204030204" pitchFamily="34" charset="0"/>
              </a:rPr>
              <a:t> </a:t>
            </a:r>
            <a:r>
              <a:rPr lang="en-US" sz="2100" dirty="0" err="1">
                <a:cs typeface="Calibri" panose="020F0502020204030204" pitchFamily="34" charset="0"/>
              </a:rPr>
              <a:t>excepturi</a:t>
            </a:r>
            <a:r>
              <a:rPr lang="en-US" sz="2100" dirty="0">
                <a:cs typeface="Calibri" panose="020F0502020204030204" pitchFamily="34" charset="0"/>
              </a:rPr>
              <a:t> </a:t>
            </a:r>
            <a:r>
              <a:rPr lang="en-US" sz="2100" dirty="0" err="1">
                <a:cs typeface="Calibri" panose="020F0502020204030204" pitchFamily="34" charset="0"/>
              </a:rPr>
              <a:t>sint</a:t>
            </a:r>
            <a:r>
              <a:rPr lang="en-US" sz="2100" dirty="0">
                <a:cs typeface="Calibri" panose="020F0502020204030204" pitchFamily="34" charset="0"/>
              </a:rPr>
              <a:t> </a:t>
            </a:r>
            <a:r>
              <a:rPr lang="en-US" sz="2100" dirty="0" err="1">
                <a:cs typeface="Calibri" panose="020F0502020204030204" pitchFamily="34" charset="0"/>
              </a:rPr>
              <a:t>occaecati</a:t>
            </a:r>
            <a:r>
              <a:rPr lang="en-US" sz="2100" dirty="0">
                <a:cs typeface="Calibri" panose="020F0502020204030204" pitchFamily="34" charset="0"/>
              </a:rPr>
              <a:t> </a:t>
            </a:r>
            <a:r>
              <a:rPr lang="en-US" sz="2100" dirty="0" err="1">
                <a:cs typeface="Calibri" panose="020F0502020204030204" pitchFamily="34" charset="0"/>
              </a:rPr>
              <a:t>cupiditate</a:t>
            </a:r>
            <a:r>
              <a:rPr lang="en-US" sz="2100" dirty="0">
                <a:cs typeface="Calibri" panose="020F0502020204030204" pitchFamily="34" charset="0"/>
              </a:rPr>
              <a:t> non provident, </a:t>
            </a:r>
            <a:r>
              <a:rPr lang="en-US" sz="2100" dirty="0" err="1">
                <a:cs typeface="Calibri" panose="020F0502020204030204" pitchFamily="34" charset="0"/>
              </a:rPr>
              <a:t>similique</a:t>
            </a:r>
            <a:r>
              <a:rPr lang="en-US" sz="2100" dirty="0">
                <a:cs typeface="Calibri" panose="020F0502020204030204" pitchFamily="34" charset="0"/>
              </a:rPr>
              <a:t> sunt in culpa qui official.</a:t>
            </a:r>
          </a:p>
          <a:p>
            <a:pPr algn="l"/>
            <a:r>
              <a:rPr lang="en-US" sz="2100" dirty="0">
                <a:cs typeface="Segoe UI" panose="020B0502040204020203" pitchFamily="34" charset="0"/>
              </a:rPr>
              <a:t>Nam libero temp. At </a:t>
            </a:r>
            <a:r>
              <a:rPr lang="en-US" sz="2100" dirty="0" err="1">
                <a:cs typeface="Segoe UI" panose="020B0502040204020203" pitchFamily="34" charset="0"/>
              </a:rPr>
              <a:t>vero</a:t>
            </a:r>
            <a:r>
              <a:rPr lang="en-US" sz="2100" dirty="0">
                <a:cs typeface="Segoe UI" panose="020B0502040204020203" pitchFamily="34" charset="0"/>
              </a:rPr>
              <a:t> </a:t>
            </a:r>
            <a:r>
              <a:rPr lang="en-US" sz="2100" dirty="0" err="1">
                <a:cs typeface="Segoe UI" panose="020B0502040204020203" pitchFamily="34" charset="0"/>
              </a:rPr>
              <a:t>eos</a:t>
            </a:r>
            <a:r>
              <a:rPr lang="en-US" sz="2100" dirty="0">
                <a:cs typeface="Segoe UI" panose="020B0502040204020203" pitchFamily="34" charset="0"/>
              </a:rPr>
              <a:t> et </a:t>
            </a:r>
            <a:r>
              <a:rPr lang="en-US" sz="2100" dirty="0" err="1">
                <a:cs typeface="Segoe UI" panose="020B0502040204020203" pitchFamily="34" charset="0"/>
              </a:rPr>
              <a:t>accusamus</a:t>
            </a:r>
            <a:r>
              <a:rPr lang="en-US" sz="2100" dirty="0">
                <a:cs typeface="Segoe UI" panose="020B0502040204020203" pitchFamily="34" charset="0"/>
              </a:rPr>
              <a:t> et </a:t>
            </a:r>
            <a:r>
              <a:rPr lang="en-US" sz="2100" dirty="0" err="1">
                <a:cs typeface="Segoe UI" panose="020B0502040204020203" pitchFamily="34" charset="0"/>
              </a:rPr>
              <a:t>iusto</a:t>
            </a:r>
            <a:r>
              <a:rPr lang="en-US" sz="2100" dirty="0">
                <a:cs typeface="Segoe UI" panose="020B0502040204020203" pitchFamily="34" charset="0"/>
              </a:rPr>
              <a:t> </a:t>
            </a:r>
            <a:r>
              <a:rPr lang="en-US" sz="2100" dirty="0" err="1">
                <a:cs typeface="Segoe UI" panose="020B0502040204020203" pitchFamily="34" charset="0"/>
              </a:rPr>
              <a:t>odio</a:t>
            </a:r>
            <a:r>
              <a:rPr lang="en-US" sz="2100" dirty="0">
                <a:cs typeface="Segoe UI" panose="020B0502040204020203" pitchFamily="34" charset="0"/>
              </a:rPr>
              <a:t> </a:t>
            </a:r>
            <a:r>
              <a:rPr lang="en-US" sz="2100" dirty="0" err="1">
                <a:cs typeface="Segoe UI" panose="020B0502040204020203" pitchFamily="34" charset="0"/>
              </a:rPr>
              <a:t>dignissimos</a:t>
            </a:r>
            <a:r>
              <a:rPr lang="en-US" sz="2100" dirty="0">
                <a:cs typeface="Segoe UI" panose="020B0502040204020203" pitchFamily="34" charset="0"/>
              </a:rPr>
              <a:t> </a:t>
            </a:r>
            <a:r>
              <a:rPr lang="en-US" sz="2100" dirty="0" err="1">
                <a:cs typeface="Segoe UI" panose="020B0502040204020203" pitchFamily="34" charset="0"/>
              </a:rPr>
              <a:t>ducimus</a:t>
            </a:r>
            <a:r>
              <a:rPr lang="en-US" sz="2100" dirty="0">
                <a:cs typeface="Segoe UI" panose="020B0502040204020203" pitchFamily="34" charset="0"/>
              </a:rPr>
              <a:t> qui </a:t>
            </a:r>
            <a:r>
              <a:rPr lang="en-US" sz="2100" dirty="0" err="1">
                <a:cs typeface="Segoe UI" panose="020B0502040204020203" pitchFamily="34" charset="0"/>
              </a:rPr>
              <a:t>blanditiis</a:t>
            </a:r>
            <a:r>
              <a:rPr lang="en-US" sz="2100" dirty="0">
                <a:cs typeface="Segoe UI" panose="020B0502040204020203" pitchFamily="34" charset="0"/>
              </a:rPr>
              <a:t> </a:t>
            </a:r>
            <a:r>
              <a:rPr lang="en-US" sz="2100" dirty="0" err="1">
                <a:cs typeface="Segoe UI" panose="020B0502040204020203" pitchFamily="34" charset="0"/>
              </a:rPr>
              <a:t>praesentium</a:t>
            </a:r>
            <a:r>
              <a:rPr lang="en-US" sz="2100" dirty="0">
                <a:cs typeface="Segoe UI" panose="020B0502040204020203" pitchFamily="34" charset="0"/>
              </a:rPr>
              <a:t>.</a:t>
            </a:r>
            <a:r>
              <a:rPr lang="en-US" sz="2100" dirty="0">
                <a:cs typeface="Calibri" panose="020F0502020204030204" pitchFamily="34" charset="0"/>
              </a:rPr>
              <a:t> </a:t>
            </a:r>
            <a:r>
              <a:rPr lang="en-US" sz="2100" dirty="0" err="1">
                <a:cs typeface="Calibri" panose="020F0502020204030204" pitchFamily="34" charset="0"/>
              </a:rPr>
              <a:t>ducimus</a:t>
            </a:r>
            <a:r>
              <a:rPr lang="en-US" sz="2100" dirty="0">
                <a:cs typeface="Calibri" panose="020F0502020204030204" pitchFamily="34" charset="0"/>
              </a:rPr>
              <a:t> qui </a:t>
            </a:r>
            <a:r>
              <a:rPr lang="en-US" sz="2100" dirty="0" err="1">
                <a:cs typeface="Calibri" panose="020F0502020204030204" pitchFamily="34" charset="0"/>
              </a:rPr>
              <a:t>blanditiis</a:t>
            </a:r>
            <a:r>
              <a:rPr lang="en-US" sz="2100" dirty="0">
                <a:cs typeface="Calibri" panose="020F0502020204030204" pitchFamily="34" charset="0"/>
              </a:rPr>
              <a:t> </a:t>
            </a:r>
            <a:r>
              <a:rPr lang="en-US" sz="2100" dirty="0" err="1">
                <a:cs typeface="Calibri" panose="020F0502020204030204" pitchFamily="34" charset="0"/>
              </a:rPr>
              <a:t>praesentium</a:t>
            </a:r>
            <a:r>
              <a:rPr lang="en-US" sz="2100" dirty="0">
                <a:cs typeface="Calibri" panose="020F0502020204030204" pitchFamily="34" charset="0"/>
              </a:rPr>
              <a:t> </a:t>
            </a:r>
            <a:r>
              <a:rPr lang="en-US" sz="2100" dirty="0" err="1">
                <a:cs typeface="Calibri" panose="020F0502020204030204" pitchFamily="34" charset="0"/>
              </a:rPr>
              <a:t>voluptatum</a:t>
            </a:r>
            <a:r>
              <a:rPr lang="en-US" sz="2100" dirty="0">
                <a:cs typeface="Calibri" panose="020F0502020204030204" pitchFamily="34" charset="0"/>
              </a:rPr>
              <a:t> </a:t>
            </a:r>
            <a:r>
              <a:rPr lang="en-US" sz="2100" dirty="0" err="1">
                <a:cs typeface="Calibri" panose="020F0502020204030204" pitchFamily="34" charset="0"/>
              </a:rPr>
              <a:t>deleniti</a:t>
            </a:r>
            <a:r>
              <a:rPr lang="en-US" sz="2100" dirty="0">
                <a:cs typeface="Calibri" panose="020F0502020204030204" pitchFamily="34" charset="0"/>
              </a:rPr>
              <a:t> </a:t>
            </a:r>
            <a:r>
              <a:rPr lang="en-US" sz="2100" dirty="0" err="1">
                <a:cs typeface="Calibri" panose="020F0502020204030204" pitchFamily="34" charset="0"/>
              </a:rPr>
              <a:t>atque</a:t>
            </a:r>
            <a:r>
              <a:rPr lang="en-US" sz="2100" dirty="0">
                <a:cs typeface="Calibri" panose="020F0502020204030204" pitchFamily="34" charset="0"/>
              </a:rPr>
              <a:t>.</a:t>
            </a:r>
            <a:endParaRPr lang="en-AU" sz="2100" dirty="0">
              <a:latin typeface="+mn-lt"/>
              <a:cs typeface="Segoe UI" panose="020B0502040204020203" pitchFamily="34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1E58374E-0DFB-1DE0-ED22-9A1D1A8E0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1600" y="2953032"/>
            <a:ext cx="6689005" cy="413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8F101ECC-1B03-AE80-3AA5-DE67D7068FFD}"/>
              </a:ext>
            </a:extLst>
          </p:cNvPr>
          <p:cNvSpPr txBox="1">
            <a:spLocks/>
          </p:cNvSpPr>
          <p:nvPr/>
        </p:nvSpPr>
        <p:spPr>
          <a:xfrm>
            <a:off x="8111852" y="7360418"/>
            <a:ext cx="2922985" cy="7816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318" b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5pPr>
            <a:lvl6pPr marL="448707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6pPr>
            <a:lvl7pPr marL="897413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7pPr>
            <a:lvl8pPr marL="1346119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8pPr>
            <a:lvl9pPr marL="1794826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9pPr>
          </a:lstStyle>
          <a:p>
            <a:pPr algn="l"/>
            <a:r>
              <a:rPr lang="en-US" sz="2800" kern="0" dirty="0">
                <a:solidFill>
                  <a:srgbClr val="CF68EE"/>
                </a:solidFill>
                <a:latin typeface="+mn-lt"/>
                <a:cs typeface="Calibri" panose="020F0502020204030204" pitchFamily="34" charset="0"/>
              </a:rPr>
              <a:t>Conclusion</a:t>
            </a:r>
            <a:endParaRPr lang="en-AU" sz="2800" kern="0" dirty="0">
              <a:solidFill>
                <a:srgbClr val="CF68E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6B98E5-F6A0-E15B-86FE-B19ED7254BC5}"/>
              </a:ext>
            </a:extLst>
          </p:cNvPr>
          <p:cNvSpPr txBox="1"/>
          <p:nvPr/>
        </p:nvSpPr>
        <p:spPr>
          <a:xfrm>
            <a:off x="8078856" y="8042164"/>
            <a:ext cx="6984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100" dirty="0">
                <a:latin typeface="+mn-lt"/>
                <a:cs typeface="Segoe UI" panose="020B0502040204020203" pitchFamily="34" charset="0"/>
              </a:rPr>
              <a:t>At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vero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eos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et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accusamus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et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iusto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odio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dignissimos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ducimus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qui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blanditiis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praesentium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voluptatum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deleniti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atque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corrupti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quos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dolores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et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quas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molestias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excepturi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sint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occaecati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cupiditate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non ​ </a:t>
            </a:r>
            <a:r>
              <a:rPr lang="en-US" sz="2100" dirty="0" err="1">
                <a:cs typeface="Segoe UI" panose="020B0502040204020203" pitchFamily="34" charset="0"/>
              </a:rPr>
              <a:t>blanditiis</a:t>
            </a:r>
            <a:r>
              <a:rPr lang="en-US" sz="2100" dirty="0">
                <a:cs typeface="Segoe UI" panose="020B0502040204020203" pitchFamily="34" charset="0"/>
              </a:rPr>
              <a:t> </a:t>
            </a:r>
            <a:r>
              <a:rPr lang="en-US" sz="2100" dirty="0" err="1">
                <a:cs typeface="Segoe UI" panose="020B0502040204020203" pitchFamily="34" charset="0"/>
              </a:rPr>
              <a:t>praesentium</a:t>
            </a:r>
            <a:r>
              <a:rPr lang="en-US" sz="2100" dirty="0">
                <a:cs typeface="Segoe UI" panose="020B0502040204020203" pitchFamily="34" charset="0"/>
              </a:rPr>
              <a:t> </a:t>
            </a:r>
            <a:r>
              <a:rPr lang="en-US" sz="2100" dirty="0" err="1">
                <a:cs typeface="Segoe UI" panose="020B0502040204020203" pitchFamily="34" charset="0"/>
              </a:rPr>
              <a:t>voluptatum</a:t>
            </a:r>
            <a:r>
              <a:rPr lang="en-US" sz="2100" dirty="0">
                <a:cs typeface="Segoe UI" panose="020B0502040204020203" pitchFamily="34" charset="0"/>
              </a:rPr>
              <a:t> </a:t>
            </a:r>
            <a:r>
              <a:rPr lang="en-US" sz="2100" dirty="0" err="1">
                <a:cs typeface="Segoe UI" panose="020B0502040204020203" pitchFamily="34" charset="0"/>
              </a:rPr>
              <a:t>deleniti</a:t>
            </a:r>
            <a:r>
              <a:rPr lang="en-US" sz="2100" dirty="0">
                <a:cs typeface="Segoe UI" panose="020B0502040204020203" pitchFamily="34" charset="0"/>
              </a:rPr>
              <a:t> </a:t>
            </a:r>
            <a:r>
              <a:rPr lang="en-US" sz="2100" dirty="0" err="1">
                <a:cs typeface="Segoe UI" panose="020B0502040204020203" pitchFamily="34" charset="0"/>
              </a:rPr>
              <a:t>atque</a:t>
            </a:r>
            <a:r>
              <a:rPr lang="en-US" sz="2100" dirty="0">
                <a:cs typeface="Segoe UI" panose="020B0502040204020203" pitchFamily="34" charset="0"/>
              </a:rPr>
              <a:t> </a:t>
            </a:r>
            <a:r>
              <a:rPr lang="en-US" sz="2100" dirty="0" err="1">
                <a:cs typeface="Segoe UI" panose="020B0502040204020203" pitchFamily="34" charset="0"/>
              </a:rPr>
              <a:t>corrupti</a:t>
            </a:r>
            <a:r>
              <a:rPr lang="en-US" sz="2100" dirty="0">
                <a:cs typeface="Segoe UI" panose="020B0502040204020203" pitchFamily="34" charset="0"/>
              </a:rPr>
              <a:t> quos </a:t>
            </a:r>
            <a:r>
              <a:rPr lang="en-US" sz="2100" dirty="0" err="1">
                <a:cs typeface="Segoe UI" panose="020B0502040204020203" pitchFamily="34" charset="0"/>
              </a:rPr>
              <a:t>dolores</a:t>
            </a:r>
            <a:r>
              <a:rPr lang="en-US" sz="2100" dirty="0">
                <a:cs typeface="Segoe UI" panose="020B0502040204020203" pitchFamily="34" charset="0"/>
              </a:rPr>
              <a:t> et </a:t>
            </a:r>
            <a:r>
              <a:rPr lang="en-US" sz="2100" dirty="0" err="1">
                <a:cs typeface="Segoe UI" panose="020B0502040204020203" pitchFamily="34" charset="0"/>
              </a:rPr>
              <a:t>quas</a:t>
            </a:r>
            <a:r>
              <a:rPr lang="en-US" sz="2100" dirty="0">
                <a:cs typeface="Segoe UI" panose="020B0502040204020203" pitchFamily="34" charset="0"/>
              </a:rPr>
              <a:t> </a:t>
            </a:r>
            <a:r>
              <a:rPr lang="en-US" sz="2100" dirty="0" err="1">
                <a:cs typeface="Segoe UI" panose="020B0502040204020203" pitchFamily="34" charset="0"/>
              </a:rPr>
              <a:t>molestias</a:t>
            </a:r>
            <a:r>
              <a:rPr lang="en-US" sz="2100" dirty="0">
                <a:cs typeface="Segoe UI" panose="020B0502040204020203" pitchFamily="34" charset="0"/>
              </a:rPr>
              <a:t> </a:t>
            </a:r>
            <a:r>
              <a:rPr lang="en-US" sz="2100" dirty="0" err="1">
                <a:cs typeface="Segoe UI" panose="020B0502040204020203" pitchFamily="34" charset="0"/>
              </a:rPr>
              <a:t>excepturi</a:t>
            </a:r>
            <a:r>
              <a:rPr lang="en-US" sz="2100" dirty="0">
                <a:cs typeface="Segoe UI" panose="020B0502040204020203" pitchFamily="34" charset="0"/>
              </a:rPr>
              <a:t> </a:t>
            </a:r>
            <a:r>
              <a:rPr lang="en-US" sz="2100" dirty="0" err="1">
                <a:cs typeface="Segoe UI" panose="020B0502040204020203" pitchFamily="34" charset="0"/>
              </a:rPr>
              <a:t>sint</a:t>
            </a:r>
            <a:r>
              <a:rPr lang="en-US" sz="2100" dirty="0">
                <a:cs typeface="Segoe UI" panose="020B0502040204020203" pitchFamily="34" charset="0"/>
              </a:rPr>
              <a:t> </a:t>
            </a:r>
            <a:r>
              <a:rPr lang="en-US" sz="2100" dirty="0" err="1">
                <a:cs typeface="Segoe UI" panose="020B0502040204020203" pitchFamily="34" charset="0"/>
              </a:rPr>
              <a:t>occaecati</a:t>
            </a:r>
            <a:r>
              <a:rPr lang="en-US" sz="2100" dirty="0">
                <a:cs typeface="Segoe UI" panose="020B0502040204020203" pitchFamily="34" charset="0"/>
              </a:rPr>
              <a:t> </a:t>
            </a:r>
            <a:r>
              <a:rPr lang="en-US" sz="2100" dirty="0" err="1">
                <a:cs typeface="Segoe UI" panose="020B0502040204020203" pitchFamily="34" charset="0"/>
              </a:rPr>
              <a:t>cupiditate</a:t>
            </a:r>
            <a:r>
              <a:rPr lang="en-US" sz="2100" dirty="0">
                <a:cs typeface="Segoe UI" panose="020B0502040204020203" pitchFamily="34" charset="0"/>
              </a:rPr>
              <a:t> non </a:t>
            </a:r>
            <a:r>
              <a:rPr lang="en-US" sz="2100" dirty="0" err="1">
                <a:cs typeface="Segoe UI" panose="020B0502040204020203" pitchFamily="34" charset="0"/>
              </a:rPr>
              <a:t>fuga</a:t>
            </a:r>
            <a:r>
              <a:rPr lang="en-US" sz="2100" dirty="0">
                <a:cs typeface="Segoe UI" panose="020B0502040204020203" pitchFamily="34" charset="0"/>
              </a:rPr>
              <a:t>​ </a:t>
            </a:r>
            <a:endParaRPr lang="en-AU" sz="2100" dirty="0"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247857CC-7D68-FF21-8E4C-FFBE7714937A}"/>
              </a:ext>
            </a:extLst>
          </p:cNvPr>
          <p:cNvSpPr txBox="1">
            <a:spLocks/>
          </p:cNvSpPr>
          <p:nvPr/>
        </p:nvSpPr>
        <p:spPr>
          <a:xfrm>
            <a:off x="16551600" y="7665672"/>
            <a:ext cx="2922985" cy="3764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318" b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5pPr>
            <a:lvl6pPr marL="448707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6pPr>
            <a:lvl7pPr marL="897413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7pPr>
            <a:lvl8pPr marL="1346119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8pPr>
            <a:lvl9pPr marL="1794826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9pPr>
          </a:lstStyle>
          <a:p>
            <a:pPr algn="l"/>
            <a:r>
              <a:rPr lang="en-US" sz="2800" kern="0" dirty="0">
                <a:solidFill>
                  <a:srgbClr val="CF68EE"/>
                </a:solidFill>
                <a:latin typeface="+mn-lt"/>
                <a:cs typeface="Calibri" panose="020F0502020204030204" pitchFamily="34" charset="0"/>
              </a:rPr>
              <a:t>References</a:t>
            </a:r>
            <a:endParaRPr lang="en-AU" sz="2800" kern="0" dirty="0">
              <a:solidFill>
                <a:srgbClr val="CF68EE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F18A6D8-6081-D8AD-6311-6FB0E1E7D56C}"/>
              </a:ext>
            </a:extLst>
          </p:cNvPr>
          <p:cNvSpPr txBox="1">
            <a:spLocks/>
          </p:cNvSpPr>
          <p:nvPr/>
        </p:nvSpPr>
        <p:spPr>
          <a:xfrm>
            <a:off x="6392591" y="206450"/>
            <a:ext cx="12241360" cy="1289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318" b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  <a:sym typeface="Gill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5pPr>
            <a:lvl6pPr marL="448707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6pPr>
            <a:lvl7pPr marL="897413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7pPr>
            <a:lvl8pPr marL="1346119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8pPr>
            <a:lvl9pPr marL="1794826" algn="ctr" rtl="0" eaLnBrk="1" fontAlgn="base" hangingPunct="1">
              <a:spcBef>
                <a:spcPct val="0"/>
              </a:spcBef>
              <a:spcAft>
                <a:spcPct val="0"/>
              </a:spcAft>
              <a:defRPr sz="9029">
                <a:solidFill>
                  <a:schemeClr val="tx1"/>
                </a:solidFill>
                <a:latin typeface="GillSans" charset="0"/>
                <a:sym typeface="GillSans" charset="0"/>
              </a:defRPr>
            </a:lvl9pPr>
          </a:lstStyle>
          <a:p>
            <a:r>
              <a:rPr lang="en-US" sz="3600" kern="0" dirty="0" err="1">
                <a:latin typeface="+mn-lt"/>
              </a:rPr>
              <a:t>ePoster</a:t>
            </a:r>
            <a:r>
              <a:rPr lang="en-US" sz="3600" kern="0" dirty="0">
                <a:latin typeface="+mn-lt"/>
              </a:rPr>
              <a:t> Title</a:t>
            </a:r>
            <a:endParaRPr lang="en-AU" sz="3600" kern="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2EBA8A-CBE3-60B3-C3C2-179349FFACE9}"/>
              </a:ext>
            </a:extLst>
          </p:cNvPr>
          <p:cNvSpPr txBox="1"/>
          <p:nvPr/>
        </p:nvSpPr>
        <p:spPr>
          <a:xfrm>
            <a:off x="16551600" y="8142091"/>
            <a:ext cx="668900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AutoNum type="arabicPeriod"/>
            </a:pPr>
            <a:r>
              <a:rPr lang="en-US" sz="2100" dirty="0">
                <a:latin typeface="+mn-lt"/>
                <a:cs typeface="Calibri" panose="020F0502020204030204" pitchFamily="34" charset="0"/>
              </a:rPr>
              <a:t>At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vero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eos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et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accusamus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et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iusto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odio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dignissimos</a:t>
            </a:r>
            <a:r>
              <a:rPr lang="en-US" sz="2100" dirty="0">
                <a:latin typeface="+mn-lt"/>
                <a:cs typeface="Segoe UI" panose="020B0502040204020203" pitchFamily="34" charset="0"/>
              </a:rPr>
              <a:t> </a:t>
            </a:r>
            <a:r>
              <a:rPr lang="en-US" sz="2100" dirty="0" err="1">
                <a:latin typeface="+mn-lt"/>
                <a:cs typeface="Segoe UI" panose="020B0502040204020203" pitchFamily="34" charset="0"/>
              </a:rPr>
              <a:t>ducimus</a:t>
            </a:r>
            <a:endParaRPr lang="en-US" sz="2100" dirty="0">
              <a:latin typeface="+mn-lt"/>
              <a:cs typeface="Segoe UI" panose="020B0502040204020203" pitchFamily="34" charset="0"/>
            </a:endParaRPr>
          </a:p>
          <a:p>
            <a:pPr marL="457200" indent="-457200" algn="l">
              <a:buAutoNum type="arabicPeriod"/>
            </a:pPr>
            <a:r>
              <a:rPr lang="en-US" sz="2100" dirty="0">
                <a:cs typeface="Segoe UI" panose="020B0502040204020203" pitchFamily="34" charset="0"/>
              </a:rPr>
              <a:t>Quos </a:t>
            </a:r>
            <a:r>
              <a:rPr lang="en-US" sz="2100" dirty="0" err="1">
                <a:cs typeface="Segoe UI" panose="020B0502040204020203" pitchFamily="34" charset="0"/>
              </a:rPr>
              <a:t>dolores</a:t>
            </a:r>
            <a:r>
              <a:rPr lang="en-US" sz="2100" dirty="0">
                <a:cs typeface="Segoe UI" panose="020B0502040204020203" pitchFamily="34" charset="0"/>
              </a:rPr>
              <a:t> et </a:t>
            </a:r>
            <a:r>
              <a:rPr lang="en-US" sz="2100" dirty="0" err="1">
                <a:cs typeface="Segoe UI" panose="020B0502040204020203" pitchFamily="34" charset="0"/>
              </a:rPr>
              <a:t>quas</a:t>
            </a:r>
            <a:r>
              <a:rPr lang="en-US" sz="2100" dirty="0">
                <a:cs typeface="Segoe UI" panose="020B0502040204020203" pitchFamily="34" charset="0"/>
              </a:rPr>
              <a:t> </a:t>
            </a:r>
            <a:r>
              <a:rPr lang="en-US" sz="2100" dirty="0" err="1">
                <a:cs typeface="Segoe UI" panose="020B0502040204020203" pitchFamily="34" charset="0"/>
              </a:rPr>
              <a:t>molestias</a:t>
            </a:r>
            <a:r>
              <a:rPr lang="en-US" sz="2100" dirty="0">
                <a:cs typeface="Segoe UI" panose="020B0502040204020203" pitchFamily="34" charset="0"/>
              </a:rPr>
              <a:t> </a:t>
            </a:r>
            <a:r>
              <a:rPr lang="en-US" sz="2100" dirty="0" err="1">
                <a:cs typeface="Segoe UI" panose="020B0502040204020203" pitchFamily="34" charset="0"/>
              </a:rPr>
              <a:t>excepturi</a:t>
            </a:r>
            <a:r>
              <a:rPr lang="en-US" sz="2100" dirty="0">
                <a:cs typeface="Segoe UI" panose="020B0502040204020203" pitchFamily="34" charset="0"/>
              </a:rPr>
              <a:t> </a:t>
            </a:r>
            <a:r>
              <a:rPr lang="en-US" sz="2100" dirty="0" err="1">
                <a:cs typeface="Segoe UI" panose="020B0502040204020203" pitchFamily="34" charset="0"/>
              </a:rPr>
              <a:t>sint</a:t>
            </a:r>
            <a:r>
              <a:rPr lang="en-US" sz="2100" dirty="0">
                <a:cs typeface="Segoe UI" panose="020B0502040204020203" pitchFamily="34" charset="0"/>
              </a:rPr>
              <a:t> </a:t>
            </a:r>
            <a:r>
              <a:rPr lang="en-US" sz="2100" dirty="0" err="1">
                <a:cs typeface="Segoe UI" panose="020B0502040204020203" pitchFamily="34" charset="0"/>
              </a:rPr>
              <a:t>occaecati</a:t>
            </a:r>
            <a:r>
              <a:rPr lang="en-US" sz="2100" dirty="0">
                <a:cs typeface="Segoe UI" panose="020B0502040204020203" pitchFamily="34" charset="0"/>
              </a:rPr>
              <a:t> </a:t>
            </a:r>
            <a:r>
              <a:rPr lang="en-US" sz="2100" dirty="0" err="1">
                <a:cs typeface="Segoe UI" panose="020B0502040204020203" pitchFamily="34" charset="0"/>
              </a:rPr>
              <a:t>cupiditate</a:t>
            </a:r>
            <a:r>
              <a:rPr lang="en-US" sz="2100" dirty="0">
                <a:cs typeface="Segoe UI" panose="020B0502040204020203" pitchFamily="34" charset="0"/>
              </a:rPr>
              <a:t> non </a:t>
            </a:r>
            <a:r>
              <a:rPr lang="en-US" sz="2100" dirty="0" err="1">
                <a:cs typeface="Segoe UI" panose="020B0502040204020203" pitchFamily="34" charset="0"/>
              </a:rPr>
              <a:t>fuga</a:t>
            </a:r>
            <a:r>
              <a:rPr lang="en-US" sz="2100" dirty="0">
                <a:cs typeface="Segoe UI" panose="020B0502040204020203" pitchFamily="34" charset="0"/>
              </a:rPr>
              <a:t>​ </a:t>
            </a:r>
          </a:p>
          <a:p>
            <a:pPr marL="457200" indent="-457200" algn="l">
              <a:buAutoNum type="arabicPeriod"/>
            </a:pPr>
            <a:r>
              <a:rPr lang="en-US" sz="2100" dirty="0" err="1">
                <a:cs typeface="Segoe UI" panose="020B0502040204020203" pitchFamily="34" charset="0"/>
              </a:rPr>
              <a:t>Atque</a:t>
            </a:r>
            <a:r>
              <a:rPr lang="en-US" sz="2100" dirty="0">
                <a:cs typeface="Segoe UI" panose="020B0502040204020203" pitchFamily="34" charset="0"/>
              </a:rPr>
              <a:t> </a:t>
            </a:r>
            <a:r>
              <a:rPr lang="en-US" sz="2100" dirty="0" err="1">
                <a:cs typeface="Segoe UI" panose="020B0502040204020203" pitchFamily="34" charset="0"/>
              </a:rPr>
              <a:t>corrupti</a:t>
            </a:r>
            <a:r>
              <a:rPr lang="en-US" sz="2100" dirty="0">
                <a:cs typeface="Segoe UI" panose="020B0502040204020203" pitchFamily="34" charset="0"/>
              </a:rPr>
              <a:t> quos </a:t>
            </a:r>
            <a:r>
              <a:rPr lang="en-US" sz="2100" dirty="0" err="1">
                <a:cs typeface="Segoe UI" panose="020B0502040204020203" pitchFamily="34" charset="0"/>
              </a:rPr>
              <a:t>dolores</a:t>
            </a:r>
            <a:r>
              <a:rPr lang="en-US" sz="2100" dirty="0">
                <a:cs typeface="Segoe UI" panose="020B0502040204020203" pitchFamily="34" charset="0"/>
              </a:rPr>
              <a:t> et </a:t>
            </a:r>
            <a:r>
              <a:rPr lang="en-US" sz="2100" dirty="0" err="1">
                <a:cs typeface="Segoe UI" panose="020B0502040204020203" pitchFamily="34" charset="0"/>
              </a:rPr>
              <a:t>quas</a:t>
            </a:r>
            <a:r>
              <a:rPr lang="en-US" sz="2100" dirty="0">
                <a:cs typeface="Segoe UI" panose="020B0502040204020203" pitchFamily="34" charset="0"/>
              </a:rPr>
              <a:t> </a:t>
            </a:r>
            <a:r>
              <a:rPr lang="en-US" sz="2100" dirty="0" err="1">
                <a:cs typeface="Segoe UI" panose="020B0502040204020203" pitchFamily="34" charset="0"/>
              </a:rPr>
              <a:t>molestias</a:t>
            </a:r>
            <a:endParaRPr lang="en-AU" sz="2100" dirty="0">
              <a:latin typeface="+mn-lt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125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0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Title &amp; Subtitle">
  <a:themeElements>
    <a:clrScheme name="ASOHNS 2024">
      <a:dk1>
        <a:srgbClr val="062657"/>
      </a:dk1>
      <a:lt1>
        <a:sysClr val="window" lastClr="FFFFFF"/>
      </a:lt1>
      <a:dk2>
        <a:srgbClr val="062657"/>
      </a:dk2>
      <a:lt2>
        <a:srgbClr val="FFFFFF"/>
      </a:lt2>
      <a:accent1>
        <a:srgbClr val="71CABC"/>
      </a:accent1>
      <a:accent2>
        <a:srgbClr val="E0F4F1"/>
      </a:accent2>
      <a:accent3>
        <a:srgbClr val="E7792C"/>
      </a:accent3>
      <a:accent4>
        <a:srgbClr val="E7792C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Gill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Poster Style Guide.potx" id="{626A8A5D-D69E-45E7-BFA7-0BC30ED0248D}" vid="{813B590F-CF59-4CBB-BD99-2B76EB3E1C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b93c63-5ffa-409d-b73f-7a34c37345c1" xsi:nil="true"/>
    <lcf76f155ced4ddcb4097134ff3c332f xmlns="1c05d258-da1c-4d2b-9c4c-1fd5735e4fd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C979A837E4EA4ABA5CCC55C1AF4A9B" ma:contentTypeVersion="18" ma:contentTypeDescription="Create a new document." ma:contentTypeScope="" ma:versionID="3edafbd8b22a1f2850631cd10d3f56e8">
  <xsd:schema xmlns:xsd="http://www.w3.org/2001/XMLSchema" xmlns:xs="http://www.w3.org/2001/XMLSchema" xmlns:p="http://schemas.microsoft.com/office/2006/metadata/properties" xmlns:ns2="1c05d258-da1c-4d2b-9c4c-1fd5735e4fdd" xmlns:ns3="12b93c63-5ffa-409d-b73f-7a34c37345c1" targetNamespace="http://schemas.microsoft.com/office/2006/metadata/properties" ma:root="true" ma:fieldsID="76afd3a3bd040a025bf37ebbb9fcd2b4" ns2:_="" ns3:_="">
    <xsd:import namespace="1c05d258-da1c-4d2b-9c4c-1fd5735e4fdd"/>
    <xsd:import namespace="12b93c63-5ffa-409d-b73f-7a34c37345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05d258-da1c-4d2b-9c4c-1fd5735e4f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f764014-0aed-4e01-b276-5958e443c6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b93c63-5ffa-409d-b73f-7a34c37345c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047e5d-6003-48dd-b386-f24e8ada7aa7}" ma:internalName="TaxCatchAll" ma:showField="CatchAllData" ma:web="12b93c63-5ffa-409d-b73f-7a34c37345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3C25CD-7024-41A7-BDE6-7357C8FDBE0C}">
  <ds:schemaRefs>
    <ds:schemaRef ds:uri="12b93c63-5ffa-409d-b73f-7a34c37345c1"/>
    <ds:schemaRef ds:uri="1c05d258-da1c-4d2b-9c4c-1fd5735e4fdd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1414878-6D65-4788-B399-1230C9C378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128DA3-6497-4F31-94C7-47AFF22F4D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05d258-da1c-4d2b-9c4c-1fd5735e4fdd"/>
    <ds:schemaRef ds:uri="12b93c63-5ffa-409d-b73f-7a34c37345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1583</TotalTime>
  <Pages>0</Pages>
  <Words>720</Words>
  <Characters>0</Characters>
  <Application>Microsoft Office PowerPoint</Application>
  <PresentationFormat>Custom</PresentationFormat>
  <Lines>0</Lines>
  <Paragraphs>55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Comic Sans MS</vt:lpstr>
      <vt:lpstr>GillSans</vt:lpstr>
      <vt:lpstr>Segoe UI</vt:lpstr>
      <vt:lpstr>3_Title &amp; Subtitle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ePoster Style Guide</dc:title>
  <dc:creator>Jacob Thomas</dc:creator>
  <cp:lastModifiedBy>Georgina Ryan</cp:lastModifiedBy>
  <cp:revision>42</cp:revision>
  <dcterms:created xsi:type="dcterms:W3CDTF">2017-07-24T03:38:09Z</dcterms:created>
  <dcterms:modified xsi:type="dcterms:W3CDTF">2025-07-25T02:03:51Z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0x0101006DC979A837E4EA4ABA5CCC55C1AF4A9B</vt:lpwstr>
  </property>
  <property fmtid="{D5CDD505-2E9C-101B-9397-08002B2CF9AE}" pid="3" name="MediaServiceImageTags">
    <vt:lpwstr/>
  </property>
</Properties>
</file>