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2" r:id="rId6"/>
    <p:sldId id="257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68EE"/>
    <a:srgbClr val="014F5B"/>
    <a:srgbClr val="B94C21"/>
    <a:srgbClr val="B8F4FE"/>
    <a:srgbClr val="F1C3B1"/>
    <a:srgbClr val="DFA028"/>
    <a:srgbClr val="9C4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4644A-D87E-4A12-8F7F-53C052EB7DB7}" v="37" dt="2024-07-23T23:48:50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1.xlsm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4-44DF-A2B3-F724ABBD10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64-44DF-A2B3-F724ABBD10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64-44DF-A2B3-F724ABBD1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172560"/>
        <c:crosses val="autoZero"/>
        <c:crossBetween val="between"/>
      </c:valAx>
      <c:spPr>
        <a:noFill/>
        <a:ln w="25402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70916093344321"/>
          <c:y val="4.1375420710699794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2-439C-A00C-912D7A34B4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2-439C-A00C-912D7A34B4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82-439C-A00C-912D7A34B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172560"/>
        <c:crosses val="autoZero"/>
        <c:crossBetween val="between"/>
      </c:valAx>
      <c:spPr>
        <a:noFill/>
        <a:ln w="25402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039704737383123"/>
          <c:y val="0.26728173129302235"/>
          <c:w val="0.15185506689103689"/>
          <c:h val="0.24531050363987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E7AE-EB59-4020-BD2A-B71244F457D7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607A8-299B-4411-9E7A-61D4756012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58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607A8-299B-4411-9E7A-61D47560128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07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76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4F4C-08D1-B491-DDC5-341F1631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82933-90EA-3215-C0D9-CD6A94A47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401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54B0-0C8A-C849-221E-D8B3B6A6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9D0D0-96AC-FFAB-495B-C5C05E6A1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8E91E-1513-AC98-750D-909189CF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71408-7B45-4E26-BAE3-0D9324D2BCE8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6940-EB21-32CD-766B-EDB8F9FE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2422D-3ED0-3F8D-31D9-E1BDF251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00E15-BBB3-4571-AD79-A10256011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86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2315-DC3F-27F5-4F04-05B4AD74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36" y="1772239"/>
            <a:ext cx="10515600" cy="185698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15476-79FB-D1FC-168A-9316D9780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436" y="36466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54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63C6-35E5-C339-4517-AEED80FA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C82B8-A534-7CE4-B165-1404442A9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031" y="1881343"/>
            <a:ext cx="5803769" cy="42956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EDE1E-0ED7-A20D-2A85-751BDAA6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81343"/>
            <a:ext cx="5630159" cy="42956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801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7131-C7C7-3B50-D4DC-78487846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1489436"/>
            <a:ext cx="11532122" cy="29235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068A2-FB33-9942-D4F0-F8DEF9F65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938" y="1781789"/>
            <a:ext cx="5667637" cy="7232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61013-8BD1-D4B7-350B-68D59D4AB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938" y="2505075"/>
            <a:ext cx="566763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DCB57-B41D-0EFF-DCC0-B681F1ECC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81787"/>
            <a:ext cx="5689862" cy="723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4D83A-418B-117B-F7CE-010AE002B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8986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717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C49E-A3DC-B451-2C28-B36373D8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3BA38-3FA1-30AB-8ADF-721F74F3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71408-7B45-4E26-BAE3-0D9324D2BCE8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E5B05-132A-B072-A84B-5DD7BD28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D2E56-0ADF-FAE0-EE46-D2413EB0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00E15-BBB3-4571-AD79-A102560115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14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11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CC0FE-5E16-7601-7B8D-5866A20F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4" y="1540480"/>
            <a:ext cx="4545782" cy="7470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B9133-E6A2-8CE4-4DF7-891582EA9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749" y="1540480"/>
            <a:ext cx="6590890" cy="44832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C7DF7-D5C8-1F59-D376-90DAB42F9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964" y="2384980"/>
            <a:ext cx="4545782" cy="36387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45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D06D-7003-A21A-3953-9D6FEE6B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" y="1376313"/>
            <a:ext cx="4667684" cy="9926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4AD22-220B-D811-D9E5-DB2E9627D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77456" y="1376313"/>
            <a:ext cx="6487196" cy="46568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25C47-4280-5631-5406-2A7BE51AD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681" y="2498102"/>
            <a:ext cx="4667684" cy="35350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95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75A3F-3E0D-6A53-50DE-10DBB5BF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31" y="1500981"/>
            <a:ext cx="11586328" cy="38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3AE47-854C-A5C5-3955-9AD541F8F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31" y="2146137"/>
            <a:ext cx="11586328" cy="3887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72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CF68EE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E848B0-403A-8237-C389-D4401EE08BA3}"/>
              </a:ext>
            </a:extLst>
          </p:cNvPr>
          <p:cNvSpPr txBox="1"/>
          <p:nvPr/>
        </p:nvSpPr>
        <p:spPr>
          <a:xfrm>
            <a:off x="1423448" y="2285074"/>
            <a:ext cx="886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1E9AB-CE88-4F9D-AA1E-B6F0628A1E77}"/>
              </a:ext>
            </a:extLst>
          </p:cNvPr>
          <p:cNvSpPr txBox="1"/>
          <p:nvPr/>
        </p:nvSpPr>
        <p:spPr>
          <a:xfrm>
            <a:off x="1423448" y="2967335"/>
            <a:ext cx="6094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F68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78154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667D220A-992E-2733-3ABF-3783AE0E819A}"/>
              </a:ext>
            </a:extLst>
          </p:cNvPr>
          <p:cNvSpPr txBox="1"/>
          <p:nvPr/>
        </p:nvSpPr>
        <p:spPr>
          <a:xfrm>
            <a:off x="261008" y="1326907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F68E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Disclosures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6B88DE-33B8-CDB5-2394-4D158F5CE126}"/>
              </a:ext>
            </a:extLst>
          </p:cNvPr>
          <p:cNvSpPr txBox="1">
            <a:spLocks/>
          </p:cNvSpPr>
          <p:nvPr/>
        </p:nvSpPr>
        <p:spPr>
          <a:xfrm>
            <a:off x="261008" y="2051315"/>
            <a:ext cx="10494975" cy="275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117674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8423BA-25B7-A109-D07C-E7367E12DF2D}"/>
              </a:ext>
            </a:extLst>
          </p:cNvPr>
          <p:cNvSpPr txBox="1">
            <a:spLocks/>
          </p:cNvSpPr>
          <p:nvPr/>
        </p:nvSpPr>
        <p:spPr>
          <a:xfrm>
            <a:off x="232728" y="1891599"/>
            <a:ext cx="4242847" cy="269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sub-bullet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79A9EF4-B3A1-4ECC-F6FF-2EAB1F595D20}"/>
              </a:ext>
            </a:extLst>
          </p:cNvPr>
          <p:cNvSpPr txBox="1"/>
          <p:nvPr/>
        </p:nvSpPr>
        <p:spPr>
          <a:xfrm>
            <a:off x="232728" y="1306824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F68E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567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reenshot 2014-02-21 12.09.14.png">
            <a:extLst>
              <a:ext uri="{FF2B5EF4-FFF2-40B4-BE49-F238E27FC236}">
                <a16:creationId xmlns:a16="http://schemas.microsoft.com/office/drawing/2014/main" id="{A9E7289A-29A8-A64F-D52B-C249AAF2F0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915" y="2125543"/>
            <a:ext cx="3419793" cy="303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reenshot 2014-02-21 12.20.46.png">
            <a:extLst>
              <a:ext uri="{FF2B5EF4-FFF2-40B4-BE49-F238E27FC236}">
                <a16:creationId xmlns:a16="http://schemas.microsoft.com/office/drawing/2014/main" id="{26A8D69A-5D25-87DE-83FF-C97CB0D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120406"/>
            <a:ext cx="5057927" cy="302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DFE345E5-D702-0E9C-09ED-5980533666B1}"/>
              </a:ext>
            </a:extLst>
          </p:cNvPr>
          <p:cNvSpPr txBox="1"/>
          <p:nvPr/>
        </p:nvSpPr>
        <p:spPr>
          <a:xfrm>
            <a:off x="223302" y="1322558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F68E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682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10A0507-CCDD-F048-7F8B-72B3A0456565}"/>
              </a:ext>
            </a:extLst>
          </p:cNvPr>
          <p:cNvSpPr txBox="1"/>
          <p:nvPr/>
        </p:nvSpPr>
        <p:spPr>
          <a:xfrm>
            <a:off x="172511" y="1445107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F68E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9CDC9BCC-129C-335C-725D-AD08F9547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949452"/>
              </p:ext>
            </p:extLst>
          </p:nvPr>
        </p:nvGraphicFramePr>
        <p:xfrm>
          <a:off x="1482421" y="1816302"/>
          <a:ext cx="950993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860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2F1FE68-DA1D-F803-5E38-44C576B1ED62}"/>
              </a:ext>
            </a:extLst>
          </p:cNvPr>
          <p:cNvSpPr txBox="1"/>
          <p:nvPr/>
        </p:nvSpPr>
        <p:spPr>
          <a:xfrm>
            <a:off x="147886" y="1441569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F68E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133CA717-A819-D036-7215-982C799E1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084823"/>
              </p:ext>
            </p:extLst>
          </p:nvPr>
        </p:nvGraphicFramePr>
        <p:xfrm>
          <a:off x="147886" y="1896782"/>
          <a:ext cx="5941829" cy="377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0240BD-8515-A3CC-0CB8-18CCF3B8B4CF}"/>
              </a:ext>
            </a:extLst>
          </p:cNvPr>
          <p:cNvSpPr txBox="1">
            <a:spLocks/>
          </p:cNvSpPr>
          <p:nvPr/>
        </p:nvSpPr>
        <p:spPr>
          <a:xfrm>
            <a:off x="6839362" y="2026343"/>
            <a:ext cx="4689619" cy="318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1447639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979A837E4EA4ABA5CCC55C1AF4A9B" ma:contentTypeVersion="18" ma:contentTypeDescription="Create a new document." ma:contentTypeScope="" ma:versionID="3edafbd8b22a1f2850631cd10d3f56e8">
  <xsd:schema xmlns:xsd="http://www.w3.org/2001/XMLSchema" xmlns:xs="http://www.w3.org/2001/XMLSchema" xmlns:p="http://schemas.microsoft.com/office/2006/metadata/properties" xmlns:ns2="1c05d258-da1c-4d2b-9c4c-1fd5735e4fdd" xmlns:ns3="12b93c63-5ffa-409d-b73f-7a34c37345c1" targetNamespace="http://schemas.microsoft.com/office/2006/metadata/properties" ma:root="true" ma:fieldsID="76afd3a3bd040a025bf37ebbb9fcd2b4" ns2:_="" ns3:_="">
    <xsd:import namespace="1c05d258-da1c-4d2b-9c4c-1fd5735e4fdd"/>
    <xsd:import namespace="12b93c63-5ffa-409d-b73f-7a34c3734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5d258-da1c-4d2b-9c4c-1fd5735e4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764014-0aed-4e01-b276-5958e443c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93c63-5ffa-409d-b73f-7a34c3734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47e5d-6003-48dd-b386-f24e8ada7aa7}" ma:internalName="TaxCatchAll" ma:showField="CatchAllData" ma:web="12b93c63-5ffa-409d-b73f-7a34c3734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b93c63-5ffa-409d-b73f-7a34c37345c1" xsi:nil="true"/>
    <lcf76f155ced4ddcb4097134ff3c332f xmlns="1c05d258-da1c-4d2b-9c4c-1fd5735e4f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6A4981-8D05-4D72-883C-D7E818F369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5d258-da1c-4d2b-9c4c-1fd5735e4fdd"/>
    <ds:schemaRef ds:uri="12b93c63-5ffa-409d-b73f-7a34c3734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7171AF-7FE2-4537-A151-7D8F46C840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F93D46-D092-4D35-ABD9-61DCC27A1404}">
  <ds:schemaRefs>
    <ds:schemaRef ds:uri="12b93c63-5ffa-409d-b73f-7a34c37345c1"/>
    <ds:schemaRef ds:uri="1c05d258-da1c-4d2b-9c4c-1fd5735e4fdd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54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Payden Rowe</dc:creator>
  <cp:lastModifiedBy>Georgina Ryan</cp:lastModifiedBy>
  <cp:revision>6</cp:revision>
  <dcterms:created xsi:type="dcterms:W3CDTF">2024-06-24T06:45:37Z</dcterms:created>
  <dcterms:modified xsi:type="dcterms:W3CDTF">2025-07-25T01:39:33Z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0x0101006DC979A837E4EA4ABA5CCC55C1AF4A9B</vt:lpwstr>
  </property>
  <property fmtid="{D5CDD505-2E9C-101B-9397-08002B2CF9AE}" pid="3" name="MediaServiceImageTags">
    <vt:lpwstr/>
  </property>
</Properties>
</file>